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5" r:id="rId4"/>
    <p:sldId id="257" r:id="rId5"/>
    <p:sldId id="259" r:id="rId6"/>
    <p:sldId id="266" r:id="rId7"/>
    <p:sldId id="268" r:id="rId8"/>
    <p:sldId id="269" r:id="rId9"/>
    <p:sldId id="270" r:id="rId10"/>
    <p:sldId id="267" r:id="rId11"/>
    <p:sldId id="271" r:id="rId12"/>
    <p:sldId id="272" r:id="rId13"/>
    <p:sldId id="273" r:id="rId14"/>
    <p:sldId id="274" r:id="rId15"/>
    <p:sldId id="275" r:id="rId16"/>
    <p:sldId id="276" r:id="rId17"/>
    <p:sldId id="277" r:id="rId18"/>
    <p:sldId id="307" r:id="rId19"/>
    <p:sldId id="278" r:id="rId20"/>
    <p:sldId id="262" r:id="rId21"/>
    <p:sldId id="263" r:id="rId22"/>
    <p:sldId id="279" r:id="rId23"/>
    <p:sldId id="264" r:id="rId24"/>
    <p:sldId id="281" r:id="rId25"/>
    <p:sldId id="280" r:id="rId26"/>
    <p:sldId id="260" r:id="rId27"/>
    <p:sldId id="261" r:id="rId28"/>
    <p:sldId id="282" r:id="rId29"/>
    <p:sldId id="304" r:id="rId30"/>
    <p:sldId id="305" r:id="rId31"/>
    <p:sldId id="306"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286" r:id="rId52"/>
  </p:sldIdLst>
  <p:sldSz cx="9144000" cy="6858000" type="screen4x3"/>
  <p:notesSz cx="6858000" cy="9144000"/>
  <p:embeddedFontLst>
    <p:embeddedFont>
      <p:font typeface="Luminari" panose="02000505000000020004" pitchFamily="2" charset="0"/>
      <p:regular r:id="rId53"/>
    </p:embeddedFont>
    <p:embeddedFont>
      <p:font typeface="Vivaldi" panose="03020602050506090804" pitchFamily="66" charset="0"/>
      <p:italic r:id="rId54"/>
    </p:embeddedFont>
    <p:embeddedFont>
      <p:font typeface="Poor Richard" panose="02080502050505020702" pitchFamily="18" charset="0"/>
      <p:regular r:id="rId55"/>
    </p:embeddedFont>
    <p:embeddedFont>
      <p:font typeface="Commercial-Script" panose="020B0500000000000000" pitchFamily="34" charset="0"/>
      <p:regular r:id="rId56"/>
    </p:embeddedFont>
    <p:embeddedFont>
      <p:font typeface="MiddleAges" panose="00000400000000000000" pitchFamily="2"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838"/>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2" d="100"/>
          <a:sy n="72" d="100"/>
        </p:scale>
        <p:origin x="5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178AF34-FF4E-4629-94C5-BAB51E201DC6}"/>
    <pc:docChg chg="undo custSel addSld delSld modSld">
      <pc:chgData name="Ken Merrihew" userId="bcb7a1e886d99f07" providerId="LiveId" clId="{6178AF34-FF4E-4629-94C5-BAB51E201DC6}" dt="2017-12-17T04:42:19.057" v="1884" actId="1038"/>
      <pc:docMkLst>
        <pc:docMk/>
      </pc:docMkLst>
      <pc:sldChg chg="modTransition">
        <pc:chgData name="Ken Merrihew" userId="bcb7a1e886d99f07" providerId="LiveId" clId="{6178AF34-FF4E-4629-94C5-BAB51E201DC6}" dt="2017-12-15T18:18:11.363" v="507"/>
        <pc:sldMkLst>
          <pc:docMk/>
          <pc:sldMk cId="1138213290" sldId="258"/>
        </pc:sldMkLst>
      </pc:sldChg>
      <pc:sldChg chg="addSp delSp modSp modAnim">
        <pc:chgData name="Ken Merrihew" userId="bcb7a1e886d99f07" providerId="LiveId" clId="{6178AF34-FF4E-4629-94C5-BAB51E201DC6}" dt="2017-12-17T04:42:19.057" v="1884" actId="1038"/>
        <pc:sldMkLst>
          <pc:docMk/>
          <pc:sldMk cId="2091759936" sldId="260"/>
        </pc:sldMkLst>
        <pc:spChg chg="ord">
          <ac:chgData name="Ken Merrihew" userId="bcb7a1e886d99f07" providerId="LiveId" clId="{6178AF34-FF4E-4629-94C5-BAB51E201DC6}" dt="2017-12-16T20:25:05.908" v="1566" actId="166"/>
          <ac:spMkLst>
            <pc:docMk/>
            <pc:sldMk cId="2091759936" sldId="260"/>
            <ac:spMk id="2" creationId="{EB91E509-D69B-4E41-8EDA-15FAEC986D95}"/>
          </ac:spMkLst>
        </pc:spChg>
        <pc:spChg chg="add del mod">
          <ac:chgData name="Ken Merrihew" userId="bcb7a1e886d99f07" providerId="LiveId" clId="{6178AF34-FF4E-4629-94C5-BAB51E201DC6}" dt="2017-12-16T20:20:31.422" v="1532"/>
          <ac:spMkLst>
            <pc:docMk/>
            <pc:sldMk cId="2091759936" sldId="260"/>
            <ac:spMk id="3" creationId="{4BFC2311-8146-4245-B8AE-5DB7D6D7DCD3}"/>
          </ac:spMkLst>
        </pc:spChg>
        <pc:spChg chg="add del mod">
          <ac:chgData name="Ken Merrihew" userId="bcb7a1e886d99f07" providerId="LiveId" clId="{6178AF34-FF4E-4629-94C5-BAB51E201DC6}" dt="2017-12-16T20:20:31.422" v="1532"/>
          <ac:spMkLst>
            <pc:docMk/>
            <pc:sldMk cId="2091759936" sldId="260"/>
            <ac:spMk id="5" creationId="{E0ACEDA1-C34A-4439-B007-5573357C189A}"/>
          </ac:spMkLst>
        </pc:spChg>
        <pc:spChg chg="add del mod">
          <ac:chgData name="Ken Merrihew" userId="bcb7a1e886d99f07" providerId="LiveId" clId="{6178AF34-FF4E-4629-94C5-BAB51E201DC6}" dt="2017-12-16T20:22:23.608" v="1541"/>
          <ac:spMkLst>
            <pc:docMk/>
            <pc:sldMk cId="2091759936" sldId="260"/>
            <ac:spMk id="6" creationId="{A70ACEF8-EF00-4EA0-B773-44789861E278}"/>
          </ac:spMkLst>
        </pc:spChg>
        <pc:spChg chg="add del mod">
          <ac:chgData name="Ken Merrihew" userId="bcb7a1e886d99f07" providerId="LiveId" clId="{6178AF34-FF4E-4629-94C5-BAB51E201DC6}" dt="2017-12-16T20:22:23.608" v="1541"/>
          <ac:spMkLst>
            <pc:docMk/>
            <pc:sldMk cId="2091759936" sldId="260"/>
            <ac:spMk id="7" creationId="{DBB01938-E3E9-4D83-A4EA-B61469A033B7}"/>
          </ac:spMkLst>
        </pc:spChg>
        <pc:spChg chg="add del mod">
          <ac:chgData name="Ken Merrihew" userId="bcb7a1e886d99f07" providerId="LiveId" clId="{6178AF34-FF4E-4629-94C5-BAB51E201DC6}" dt="2017-12-16T20:24:50.901" v="1563"/>
          <ac:spMkLst>
            <pc:docMk/>
            <pc:sldMk cId="2091759936" sldId="260"/>
            <ac:spMk id="8" creationId="{6A1594E3-3EF8-4BE0-A7B8-EA532225E133}"/>
          </ac:spMkLst>
        </pc:spChg>
        <pc:spChg chg="mod">
          <ac:chgData name="Ken Merrihew" userId="bcb7a1e886d99f07" providerId="LiveId" clId="{6178AF34-FF4E-4629-94C5-BAB51E201DC6}" dt="2017-12-16T20:20:31.422" v="1532"/>
          <ac:spMkLst>
            <pc:docMk/>
            <pc:sldMk cId="2091759936" sldId="260"/>
            <ac:spMk id="9" creationId="{17121C42-6B6B-4196-B36F-5F139D6A3071}"/>
          </ac:spMkLst>
        </pc:spChg>
        <pc:spChg chg="add del mod">
          <ac:chgData name="Ken Merrihew" userId="bcb7a1e886d99f07" providerId="LiveId" clId="{6178AF34-FF4E-4629-94C5-BAB51E201DC6}" dt="2017-12-16T20:24:50.901" v="1563"/>
          <ac:spMkLst>
            <pc:docMk/>
            <pc:sldMk cId="2091759936" sldId="260"/>
            <ac:spMk id="10" creationId="{06191E13-748D-41DD-86D9-E471C8D1171D}"/>
          </ac:spMkLst>
        </pc:spChg>
        <pc:spChg chg="add del mod">
          <ac:chgData name="Ken Merrihew" userId="bcb7a1e886d99f07" providerId="LiveId" clId="{6178AF34-FF4E-4629-94C5-BAB51E201DC6}" dt="2017-12-17T04:11:50.058" v="1598"/>
          <ac:spMkLst>
            <pc:docMk/>
            <pc:sldMk cId="2091759936" sldId="260"/>
            <ac:spMk id="11" creationId="{51389752-7042-4817-8B9D-10F35E454E9D}"/>
          </ac:spMkLst>
        </pc:spChg>
        <pc:spChg chg="mod">
          <ac:chgData name="Ken Merrihew" userId="bcb7a1e886d99f07" providerId="LiveId" clId="{6178AF34-FF4E-4629-94C5-BAB51E201DC6}" dt="2017-12-17T04:11:47.869" v="1596" actId="1076"/>
          <ac:spMkLst>
            <pc:docMk/>
            <pc:sldMk cId="2091759936" sldId="260"/>
            <ac:spMk id="12" creationId="{7BFEFC0E-CF1E-4086-BC5D-9946A5B9F999}"/>
          </ac:spMkLst>
        </pc:spChg>
        <pc:spChg chg="add mod">
          <ac:chgData name="Ken Merrihew" userId="bcb7a1e886d99f07" providerId="LiveId" clId="{6178AF34-FF4E-4629-94C5-BAB51E201DC6}" dt="2017-12-17T04:42:19.057" v="1884" actId="1038"/>
          <ac:spMkLst>
            <pc:docMk/>
            <pc:sldMk cId="2091759936" sldId="260"/>
            <ac:spMk id="13" creationId="{3A70D4E1-A9B9-4594-AF59-403D2DDFC234}"/>
          </ac:spMkLst>
        </pc:spChg>
        <pc:spChg chg="add del mod">
          <ac:chgData name="Ken Merrihew" userId="bcb7a1e886d99f07" providerId="LiveId" clId="{6178AF34-FF4E-4629-94C5-BAB51E201DC6}" dt="2017-12-16T20:24:50.901" v="1563"/>
          <ac:spMkLst>
            <pc:docMk/>
            <pc:sldMk cId="2091759936" sldId="260"/>
            <ac:spMk id="15" creationId="{A9283FEB-A4BF-453F-A690-051C637DF233}"/>
          </ac:spMkLst>
        </pc:spChg>
        <pc:spChg chg="ord">
          <ac:chgData name="Ken Merrihew" userId="bcb7a1e886d99f07" providerId="LiveId" clId="{6178AF34-FF4E-4629-94C5-BAB51E201DC6}" dt="2017-12-16T20:25:11.200" v="1567" actId="166"/>
          <ac:spMkLst>
            <pc:docMk/>
            <pc:sldMk cId="2091759936" sldId="260"/>
            <ac:spMk id="16" creationId="{9D2F7FE9-6624-4E12-82F9-61EDA716F13B}"/>
          </ac:spMkLst>
        </pc:spChg>
        <pc:spChg chg="ord">
          <ac:chgData name="Ken Merrihew" userId="bcb7a1e886d99f07" providerId="LiveId" clId="{6178AF34-FF4E-4629-94C5-BAB51E201DC6}" dt="2017-12-16T20:25:03.206" v="1565" actId="166"/>
          <ac:spMkLst>
            <pc:docMk/>
            <pc:sldMk cId="2091759936" sldId="260"/>
            <ac:spMk id="17" creationId="{DE6377FB-DFA2-466B-849E-992F13B0DBB4}"/>
          </ac:spMkLst>
        </pc:spChg>
        <pc:spChg chg="mod">
          <ac:chgData name="Ken Merrihew" userId="bcb7a1e886d99f07" providerId="LiveId" clId="{6178AF34-FF4E-4629-94C5-BAB51E201DC6}" dt="2017-12-17T04:24:42.679" v="1734" actId="1076"/>
          <ac:spMkLst>
            <pc:docMk/>
            <pc:sldMk cId="2091759936" sldId="260"/>
            <ac:spMk id="18" creationId="{FE858C06-F374-4A32-9E86-07F89EA89839}"/>
          </ac:spMkLst>
        </pc:spChg>
      </pc:sldChg>
      <pc:sldChg chg="modSp">
        <pc:chgData name="Ken Merrihew" userId="bcb7a1e886d99f07" providerId="LiveId" clId="{6178AF34-FF4E-4629-94C5-BAB51E201DC6}" dt="2017-12-15T16:08:07.166" v="18"/>
        <pc:sldMkLst>
          <pc:docMk/>
          <pc:sldMk cId="237512399" sldId="262"/>
        </pc:sldMkLst>
        <pc:spChg chg="mod">
          <ac:chgData name="Ken Merrihew" userId="bcb7a1e886d99f07" providerId="LiveId" clId="{6178AF34-FF4E-4629-94C5-BAB51E201DC6}" dt="2017-12-15T16:05:45.976" v="8"/>
          <ac:spMkLst>
            <pc:docMk/>
            <pc:sldMk cId="237512399" sldId="262"/>
            <ac:spMk id="40" creationId="{10D63A7F-3EA3-49A1-9EC3-D94FED95091A}"/>
          </ac:spMkLst>
        </pc:spChg>
        <pc:spChg chg="mod">
          <ac:chgData name="Ken Merrihew" userId="bcb7a1e886d99f07" providerId="LiveId" clId="{6178AF34-FF4E-4629-94C5-BAB51E201DC6}" dt="2017-12-15T16:08:07.166" v="18"/>
          <ac:spMkLst>
            <pc:docMk/>
            <pc:sldMk cId="237512399" sldId="262"/>
            <ac:spMk id="41" creationId="{EA7BA0CE-97FD-45E6-B091-A9102E6C1E01}"/>
          </ac:spMkLst>
        </pc:spChg>
      </pc:sldChg>
      <pc:sldChg chg="modAnim">
        <pc:chgData name="Ken Merrihew" userId="bcb7a1e886d99f07" providerId="LiveId" clId="{6178AF34-FF4E-4629-94C5-BAB51E201DC6}" dt="2017-12-15T16:26:29.893" v="19"/>
        <pc:sldMkLst>
          <pc:docMk/>
          <pc:sldMk cId="151402075" sldId="279"/>
        </pc:sldMkLst>
      </pc:sldChg>
      <pc:sldChg chg="modAnim">
        <pc:chgData name="Ken Merrihew" userId="bcb7a1e886d99f07" providerId="LiveId" clId="{6178AF34-FF4E-4629-94C5-BAB51E201DC6}" dt="2017-12-15T16:29:20.900" v="23"/>
        <pc:sldMkLst>
          <pc:docMk/>
          <pc:sldMk cId="1087276616" sldId="282"/>
        </pc:sldMkLst>
      </pc:sldChg>
      <pc:sldChg chg="addSp modSp modTransition modAnim">
        <pc:chgData name="Ken Merrihew" userId="bcb7a1e886d99f07" providerId="LiveId" clId="{6178AF34-FF4E-4629-94C5-BAB51E201DC6}" dt="2017-12-15T18:14:59.073" v="483" actId="14100"/>
        <pc:sldMkLst>
          <pc:docMk/>
          <pc:sldMk cId="987851495" sldId="284"/>
        </pc:sldMkLst>
        <pc:spChg chg="add mod">
          <ac:chgData name="Ken Merrihew" userId="bcb7a1e886d99f07" providerId="LiveId" clId="{6178AF34-FF4E-4629-94C5-BAB51E201DC6}" dt="2017-12-15T18:14:59.073" v="483" actId="14100"/>
          <ac:spMkLst>
            <pc:docMk/>
            <pc:sldMk cId="987851495" sldId="284"/>
            <ac:spMk id="5" creationId="{D5AA9BB5-9FDF-466F-9902-9AE1C006F649}"/>
          </ac:spMkLst>
        </pc:spChg>
      </pc:sldChg>
      <pc:sldChg chg="addSp delSp delAnim modAnim">
        <pc:chgData name="Ken Merrihew" userId="bcb7a1e886d99f07" providerId="LiveId" clId="{6178AF34-FF4E-4629-94C5-BAB51E201DC6}" dt="2017-12-15T18:15:22.009" v="485"/>
        <pc:sldMkLst>
          <pc:docMk/>
          <pc:sldMk cId="718063371" sldId="285"/>
        </pc:sldMkLst>
        <pc:spChg chg="add del">
          <ac:chgData name="Ken Merrihew" userId="bcb7a1e886d99f07" providerId="LiveId" clId="{6178AF34-FF4E-4629-94C5-BAB51E201DC6}" dt="2017-12-15T18:15:20.952" v="484" actId="478"/>
          <ac:spMkLst>
            <pc:docMk/>
            <pc:sldMk cId="718063371" sldId="285"/>
            <ac:spMk id="5" creationId="{EF54B460-750A-46EE-9325-358F2844ABE4}"/>
          </ac:spMkLst>
        </pc:spChg>
        <pc:spChg chg="add">
          <ac:chgData name="Ken Merrihew" userId="bcb7a1e886d99f07" providerId="LiveId" clId="{6178AF34-FF4E-4629-94C5-BAB51E201DC6}" dt="2017-12-15T18:15:22.009" v="485"/>
          <ac:spMkLst>
            <pc:docMk/>
            <pc:sldMk cId="718063371" sldId="285"/>
            <ac:spMk id="7" creationId="{DD5BEBE7-AA16-48E4-9017-86B831BABF25}"/>
          </ac:spMkLst>
        </pc:spChg>
      </pc:sldChg>
      <pc:sldChg chg="addSp">
        <pc:chgData name="Ken Merrihew" userId="bcb7a1e886d99f07" providerId="LiveId" clId="{6178AF34-FF4E-4629-94C5-BAB51E201DC6}" dt="2017-12-15T18:15:48.318" v="490"/>
        <pc:sldMkLst>
          <pc:docMk/>
          <pc:sldMk cId="3119776112" sldId="287"/>
        </pc:sldMkLst>
        <pc:spChg chg="add">
          <ac:chgData name="Ken Merrihew" userId="bcb7a1e886d99f07" providerId="LiveId" clId="{6178AF34-FF4E-4629-94C5-BAB51E201DC6}" dt="2017-12-15T18:15:48.318" v="490"/>
          <ac:spMkLst>
            <pc:docMk/>
            <pc:sldMk cId="3119776112" sldId="287"/>
            <ac:spMk id="5" creationId="{353596DF-7C8D-4FA4-BED8-594A9A9A45DC}"/>
          </ac:spMkLst>
        </pc:spChg>
      </pc:sldChg>
      <pc:sldChg chg="addSp">
        <pc:chgData name="Ken Merrihew" userId="bcb7a1e886d99f07" providerId="LiveId" clId="{6178AF34-FF4E-4629-94C5-BAB51E201DC6}" dt="2017-12-15T18:15:52.655" v="491"/>
        <pc:sldMkLst>
          <pc:docMk/>
          <pc:sldMk cId="210906591" sldId="288"/>
        </pc:sldMkLst>
        <pc:spChg chg="add">
          <ac:chgData name="Ken Merrihew" userId="bcb7a1e886d99f07" providerId="LiveId" clId="{6178AF34-FF4E-4629-94C5-BAB51E201DC6}" dt="2017-12-15T18:15:52.655" v="491"/>
          <ac:spMkLst>
            <pc:docMk/>
            <pc:sldMk cId="210906591" sldId="288"/>
            <ac:spMk id="5" creationId="{0CFE7AB4-73B7-4181-9973-F59C30178727}"/>
          </ac:spMkLst>
        </pc:spChg>
      </pc:sldChg>
      <pc:sldChg chg="addSp">
        <pc:chgData name="Ken Merrihew" userId="bcb7a1e886d99f07" providerId="LiveId" clId="{6178AF34-FF4E-4629-94C5-BAB51E201DC6}" dt="2017-12-15T18:15:56.852" v="492"/>
        <pc:sldMkLst>
          <pc:docMk/>
          <pc:sldMk cId="1368406543" sldId="289"/>
        </pc:sldMkLst>
        <pc:spChg chg="add">
          <ac:chgData name="Ken Merrihew" userId="bcb7a1e886d99f07" providerId="LiveId" clId="{6178AF34-FF4E-4629-94C5-BAB51E201DC6}" dt="2017-12-15T18:15:56.852" v="492"/>
          <ac:spMkLst>
            <pc:docMk/>
            <pc:sldMk cId="1368406543" sldId="289"/>
            <ac:spMk id="5" creationId="{6076F18D-01C5-47BE-A26F-9B98DABB4FC2}"/>
          </ac:spMkLst>
        </pc:spChg>
      </pc:sldChg>
      <pc:sldChg chg="addSp">
        <pc:chgData name="Ken Merrihew" userId="bcb7a1e886d99f07" providerId="LiveId" clId="{6178AF34-FF4E-4629-94C5-BAB51E201DC6}" dt="2017-12-15T18:16:00.575" v="493"/>
        <pc:sldMkLst>
          <pc:docMk/>
          <pc:sldMk cId="3101527300" sldId="290"/>
        </pc:sldMkLst>
        <pc:spChg chg="add">
          <ac:chgData name="Ken Merrihew" userId="bcb7a1e886d99f07" providerId="LiveId" clId="{6178AF34-FF4E-4629-94C5-BAB51E201DC6}" dt="2017-12-15T18:16:00.575" v="493"/>
          <ac:spMkLst>
            <pc:docMk/>
            <pc:sldMk cId="3101527300" sldId="290"/>
            <ac:spMk id="5" creationId="{0EA34652-BD61-4C5F-A5B3-D0B32A77FF34}"/>
          </ac:spMkLst>
        </pc:spChg>
      </pc:sldChg>
      <pc:sldChg chg="addSp modSp">
        <pc:chgData name="Ken Merrihew" userId="bcb7a1e886d99f07" providerId="LiveId" clId="{6178AF34-FF4E-4629-94C5-BAB51E201DC6}" dt="2017-12-15T22:31:30.623" v="1472" actId="20577"/>
        <pc:sldMkLst>
          <pc:docMk/>
          <pc:sldMk cId="3170748153" sldId="291"/>
        </pc:sldMkLst>
        <pc:spChg chg="mod">
          <ac:chgData name="Ken Merrihew" userId="bcb7a1e886d99f07" providerId="LiveId" clId="{6178AF34-FF4E-4629-94C5-BAB51E201DC6}" dt="2017-12-15T22:31:30.623" v="1472" actId="20577"/>
          <ac:spMkLst>
            <pc:docMk/>
            <pc:sldMk cId="3170748153" sldId="291"/>
            <ac:spMk id="6" creationId="{D4979396-0054-433F-A48A-E19FFEB025D8}"/>
          </ac:spMkLst>
        </pc:spChg>
        <pc:spChg chg="add">
          <ac:chgData name="Ken Merrihew" userId="bcb7a1e886d99f07" providerId="LiveId" clId="{6178AF34-FF4E-4629-94C5-BAB51E201DC6}" dt="2017-12-15T18:16:04.306" v="494" actId="20577"/>
          <ac:spMkLst>
            <pc:docMk/>
            <pc:sldMk cId="3170748153" sldId="291"/>
            <ac:spMk id="9" creationId="{A50D09A0-F013-4C15-9A2B-DF3F20E38EE6}"/>
          </ac:spMkLst>
        </pc:spChg>
      </pc:sldChg>
      <pc:sldChg chg="addSp">
        <pc:chgData name="Ken Merrihew" userId="bcb7a1e886d99f07" providerId="LiveId" clId="{6178AF34-FF4E-4629-94C5-BAB51E201DC6}" dt="2017-12-15T18:16:07.377" v="495"/>
        <pc:sldMkLst>
          <pc:docMk/>
          <pc:sldMk cId="1926986606" sldId="292"/>
        </pc:sldMkLst>
        <pc:spChg chg="add">
          <ac:chgData name="Ken Merrihew" userId="bcb7a1e886d99f07" providerId="LiveId" clId="{6178AF34-FF4E-4629-94C5-BAB51E201DC6}" dt="2017-12-15T18:16:07.377" v="495"/>
          <ac:spMkLst>
            <pc:docMk/>
            <pc:sldMk cId="1926986606" sldId="292"/>
            <ac:spMk id="5" creationId="{BF80BE9C-DF54-494D-87E5-F0DA6275B56B}"/>
          </ac:spMkLst>
        </pc:spChg>
      </pc:sldChg>
      <pc:sldChg chg="addSp">
        <pc:chgData name="Ken Merrihew" userId="bcb7a1e886d99f07" providerId="LiveId" clId="{6178AF34-FF4E-4629-94C5-BAB51E201DC6}" dt="2017-12-15T18:16:11.683" v="496"/>
        <pc:sldMkLst>
          <pc:docMk/>
          <pc:sldMk cId="882061745" sldId="293"/>
        </pc:sldMkLst>
        <pc:spChg chg="add">
          <ac:chgData name="Ken Merrihew" userId="bcb7a1e886d99f07" providerId="LiveId" clId="{6178AF34-FF4E-4629-94C5-BAB51E201DC6}" dt="2017-12-15T18:16:11.683" v="496"/>
          <ac:spMkLst>
            <pc:docMk/>
            <pc:sldMk cId="882061745" sldId="293"/>
            <ac:spMk id="5" creationId="{FD07C0C3-EAC0-486C-9FDC-847917F1C1F5}"/>
          </ac:spMkLst>
        </pc:spChg>
      </pc:sldChg>
      <pc:sldChg chg="addSp modSp modAnim">
        <pc:chgData name="Ken Merrihew" userId="bcb7a1e886d99f07" providerId="LiveId" clId="{6178AF34-FF4E-4629-94C5-BAB51E201DC6}" dt="2017-12-15T18:16:46.516" v="497"/>
        <pc:sldMkLst>
          <pc:docMk/>
          <pc:sldMk cId="3737611438" sldId="294"/>
        </pc:sldMkLst>
        <pc:spChg chg="add mod">
          <ac:chgData name="Ken Merrihew" userId="bcb7a1e886d99f07" providerId="LiveId" clId="{6178AF34-FF4E-4629-94C5-BAB51E201DC6}" dt="2017-12-15T17:23:08.260" v="38" actId="1036"/>
          <ac:spMkLst>
            <pc:docMk/>
            <pc:sldMk cId="3737611438" sldId="294"/>
            <ac:spMk id="5" creationId="{C7821345-2B8B-4926-939B-2E00E0BA9D66}"/>
          </ac:spMkLst>
        </pc:spChg>
        <pc:spChg chg="ord">
          <ac:chgData name="Ken Merrihew" userId="bcb7a1e886d99f07" providerId="LiveId" clId="{6178AF34-FF4E-4629-94C5-BAB51E201DC6}" dt="2017-12-15T17:23:42.398" v="45" actId="166"/>
          <ac:spMkLst>
            <pc:docMk/>
            <pc:sldMk cId="3737611438" sldId="294"/>
            <ac:spMk id="6" creationId="{D4979396-0054-433F-A48A-E19FFEB025D8}"/>
          </ac:spMkLst>
        </pc:spChg>
        <pc:spChg chg="add mod">
          <ac:chgData name="Ken Merrihew" userId="bcb7a1e886d99f07" providerId="LiveId" clId="{6178AF34-FF4E-4629-94C5-BAB51E201DC6}" dt="2017-12-15T17:23:31.457" v="43" actId="14100"/>
          <ac:spMkLst>
            <pc:docMk/>
            <pc:sldMk cId="3737611438" sldId="294"/>
            <ac:spMk id="7" creationId="{EC723343-4A36-4B00-BA9B-0A9465C2AC11}"/>
          </ac:spMkLst>
        </pc:spChg>
        <pc:spChg chg="add">
          <ac:chgData name="Ken Merrihew" userId="bcb7a1e886d99f07" providerId="LiveId" clId="{6178AF34-FF4E-4629-94C5-BAB51E201DC6}" dt="2017-12-15T18:16:46.516" v="497"/>
          <ac:spMkLst>
            <pc:docMk/>
            <pc:sldMk cId="3737611438" sldId="294"/>
            <ac:spMk id="8" creationId="{9FC0DBF1-CAE9-4838-8D23-C7CCC8847A10}"/>
          </ac:spMkLst>
        </pc:spChg>
      </pc:sldChg>
      <pc:sldChg chg="addSp">
        <pc:chgData name="Ken Merrihew" userId="bcb7a1e886d99f07" providerId="LiveId" clId="{6178AF34-FF4E-4629-94C5-BAB51E201DC6}" dt="2017-12-15T18:16:50.056" v="498"/>
        <pc:sldMkLst>
          <pc:docMk/>
          <pc:sldMk cId="1960503434" sldId="295"/>
        </pc:sldMkLst>
        <pc:spChg chg="add">
          <ac:chgData name="Ken Merrihew" userId="bcb7a1e886d99f07" providerId="LiveId" clId="{6178AF34-FF4E-4629-94C5-BAB51E201DC6}" dt="2017-12-15T18:16:50.056" v="498"/>
          <ac:spMkLst>
            <pc:docMk/>
            <pc:sldMk cId="1960503434" sldId="295"/>
            <ac:spMk id="5" creationId="{387EC7ED-233F-45A6-BF08-F61605299C23}"/>
          </ac:spMkLst>
        </pc:spChg>
      </pc:sldChg>
      <pc:sldChg chg="addSp">
        <pc:chgData name="Ken Merrihew" userId="bcb7a1e886d99f07" providerId="LiveId" clId="{6178AF34-FF4E-4629-94C5-BAB51E201DC6}" dt="2017-12-15T18:16:55.270" v="499"/>
        <pc:sldMkLst>
          <pc:docMk/>
          <pc:sldMk cId="1756128733" sldId="296"/>
        </pc:sldMkLst>
        <pc:spChg chg="add">
          <ac:chgData name="Ken Merrihew" userId="bcb7a1e886d99f07" providerId="LiveId" clId="{6178AF34-FF4E-4629-94C5-BAB51E201DC6}" dt="2017-12-15T18:16:55.270" v="499"/>
          <ac:spMkLst>
            <pc:docMk/>
            <pc:sldMk cId="1756128733" sldId="296"/>
            <ac:spMk id="5" creationId="{C341057C-71AE-4A99-B7CD-D2C4319F7857}"/>
          </ac:spMkLst>
        </pc:spChg>
      </pc:sldChg>
      <pc:sldChg chg="addSp">
        <pc:chgData name="Ken Merrihew" userId="bcb7a1e886d99f07" providerId="LiveId" clId="{6178AF34-FF4E-4629-94C5-BAB51E201DC6}" dt="2017-12-15T18:16:59.042" v="500"/>
        <pc:sldMkLst>
          <pc:docMk/>
          <pc:sldMk cId="4185495794" sldId="297"/>
        </pc:sldMkLst>
        <pc:spChg chg="add">
          <ac:chgData name="Ken Merrihew" userId="bcb7a1e886d99f07" providerId="LiveId" clId="{6178AF34-FF4E-4629-94C5-BAB51E201DC6}" dt="2017-12-15T18:16:59.042" v="500"/>
          <ac:spMkLst>
            <pc:docMk/>
            <pc:sldMk cId="4185495794" sldId="297"/>
            <ac:spMk id="6" creationId="{3D969868-05B0-493A-88B1-A0822CBE3FF3}"/>
          </ac:spMkLst>
        </pc:spChg>
      </pc:sldChg>
      <pc:sldChg chg="addSp">
        <pc:chgData name="Ken Merrihew" userId="bcb7a1e886d99f07" providerId="LiveId" clId="{6178AF34-FF4E-4629-94C5-BAB51E201DC6}" dt="2017-12-15T18:17:02.192" v="501"/>
        <pc:sldMkLst>
          <pc:docMk/>
          <pc:sldMk cId="4178852107" sldId="298"/>
        </pc:sldMkLst>
        <pc:spChg chg="add">
          <ac:chgData name="Ken Merrihew" userId="bcb7a1e886d99f07" providerId="LiveId" clId="{6178AF34-FF4E-4629-94C5-BAB51E201DC6}" dt="2017-12-15T18:17:02.192" v="501"/>
          <ac:spMkLst>
            <pc:docMk/>
            <pc:sldMk cId="4178852107" sldId="298"/>
            <ac:spMk id="6" creationId="{5EEAEBAD-1BA7-4060-978F-6D3EAAA085FB}"/>
          </ac:spMkLst>
        </pc:spChg>
      </pc:sldChg>
      <pc:sldChg chg="addSp">
        <pc:chgData name="Ken Merrihew" userId="bcb7a1e886d99f07" providerId="LiveId" clId="{6178AF34-FF4E-4629-94C5-BAB51E201DC6}" dt="2017-12-15T18:17:05.383" v="502"/>
        <pc:sldMkLst>
          <pc:docMk/>
          <pc:sldMk cId="291403842" sldId="299"/>
        </pc:sldMkLst>
        <pc:spChg chg="add">
          <ac:chgData name="Ken Merrihew" userId="bcb7a1e886d99f07" providerId="LiveId" clId="{6178AF34-FF4E-4629-94C5-BAB51E201DC6}" dt="2017-12-15T18:17:05.383" v="502"/>
          <ac:spMkLst>
            <pc:docMk/>
            <pc:sldMk cId="291403842" sldId="299"/>
            <ac:spMk id="6" creationId="{92233280-C701-4718-8B12-2FE7B53D3717}"/>
          </ac:spMkLst>
        </pc:spChg>
      </pc:sldChg>
      <pc:sldChg chg="addSp">
        <pc:chgData name="Ken Merrihew" userId="bcb7a1e886d99f07" providerId="LiveId" clId="{6178AF34-FF4E-4629-94C5-BAB51E201DC6}" dt="2017-12-15T18:17:08.810" v="503"/>
        <pc:sldMkLst>
          <pc:docMk/>
          <pc:sldMk cId="1733142377" sldId="300"/>
        </pc:sldMkLst>
        <pc:spChg chg="add">
          <ac:chgData name="Ken Merrihew" userId="bcb7a1e886d99f07" providerId="LiveId" clId="{6178AF34-FF4E-4629-94C5-BAB51E201DC6}" dt="2017-12-15T18:17:08.810" v="503"/>
          <ac:spMkLst>
            <pc:docMk/>
            <pc:sldMk cId="1733142377" sldId="300"/>
            <ac:spMk id="6" creationId="{5EF4E352-7078-4F27-A4AA-DE41BFA0B17C}"/>
          </ac:spMkLst>
        </pc:spChg>
      </pc:sldChg>
      <pc:sldChg chg="addSp">
        <pc:chgData name="Ken Merrihew" userId="bcb7a1e886d99f07" providerId="LiveId" clId="{6178AF34-FF4E-4629-94C5-BAB51E201DC6}" dt="2017-12-15T18:17:12.528" v="504"/>
        <pc:sldMkLst>
          <pc:docMk/>
          <pc:sldMk cId="898908962" sldId="301"/>
        </pc:sldMkLst>
        <pc:spChg chg="add">
          <ac:chgData name="Ken Merrihew" userId="bcb7a1e886d99f07" providerId="LiveId" clId="{6178AF34-FF4E-4629-94C5-BAB51E201DC6}" dt="2017-12-15T18:17:12.528" v="504"/>
          <ac:spMkLst>
            <pc:docMk/>
            <pc:sldMk cId="898908962" sldId="301"/>
            <ac:spMk id="8" creationId="{4757F47F-DC45-4166-88AC-6E51572994AE}"/>
          </ac:spMkLst>
        </pc:spChg>
      </pc:sldChg>
      <pc:sldChg chg="addSp modSp modAnim">
        <pc:chgData name="Ken Merrihew" userId="bcb7a1e886d99f07" providerId="LiveId" clId="{6178AF34-FF4E-4629-94C5-BAB51E201DC6}" dt="2017-12-15T22:37:35.027" v="1496" actId="167"/>
        <pc:sldMkLst>
          <pc:docMk/>
          <pc:sldMk cId="3023534187" sldId="302"/>
        </pc:sldMkLst>
        <pc:spChg chg="mod">
          <ac:chgData name="Ken Merrihew" userId="bcb7a1e886d99f07" providerId="LiveId" clId="{6178AF34-FF4E-4629-94C5-BAB51E201DC6}" dt="2017-12-15T22:36:32.290" v="1473" actId="114"/>
          <ac:spMkLst>
            <pc:docMk/>
            <pc:sldMk cId="3023534187" sldId="302"/>
            <ac:spMk id="6" creationId="{CBD65635-2E08-4FD9-BA90-1B1109D8C57E}"/>
          </ac:spMkLst>
        </pc:spChg>
        <pc:spChg chg="add">
          <ac:chgData name="Ken Merrihew" userId="bcb7a1e886d99f07" providerId="LiveId" clId="{6178AF34-FF4E-4629-94C5-BAB51E201DC6}" dt="2017-12-15T18:17:16.838" v="505" actId="167"/>
          <ac:spMkLst>
            <pc:docMk/>
            <pc:sldMk cId="3023534187" sldId="302"/>
            <ac:spMk id="7" creationId="{B02C80E2-4C4C-43A7-8878-19932895E955}"/>
          </ac:spMkLst>
        </pc:spChg>
        <pc:spChg chg="add mod ord">
          <ac:chgData name="Ken Merrihew" userId="bcb7a1e886d99f07" providerId="LiveId" clId="{6178AF34-FF4E-4629-94C5-BAB51E201DC6}" dt="2017-12-15T22:37:35.027" v="1496" actId="167"/>
          <ac:spMkLst>
            <pc:docMk/>
            <pc:sldMk cId="3023534187" sldId="302"/>
            <ac:spMk id="8" creationId="{44D9FC0C-5095-44BA-A2D6-C951F2D96A77}"/>
          </ac:spMkLst>
        </pc:spChg>
      </pc:sldChg>
      <pc:sldChg chg="addSp">
        <pc:chgData name="Ken Merrihew" userId="bcb7a1e886d99f07" providerId="LiveId" clId="{6178AF34-FF4E-4629-94C5-BAB51E201DC6}" dt="2017-12-15T18:17:22.999" v="506"/>
        <pc:sldMkLst>
          <pc:docMk/>
          <pc:sldMk cId="1894783601" sldId="303"/>
        </pc:sldMkLst>
        <pc:spChg chg="add">
          <ac:chgData name="Ken Merrihew" userId="bcb7a1e886d99f07" providerId="LiveId" clId="{6178AF34-FF4E-4629-94C5-BAB51E201DC6}" dt="2017-12-15T18:17:22.999" v="506"/>
          <ac:spMkLst>
            <pc:docMk/>
            <pc:sldMk cId="1894783601" sldId="303"/>
            <ac:spMk id="6" creationId="{9D5DAF56-BC17-48FC-9A98-366F695E2DF8}"/>
          </ac:spMkLst>
        </pc:spChg>
      </pc:sldChg>
      <pc:sldChg chg="addSp delSp modSp add delAnim modAnim">
        <pc:chgData name="Ken Merrihew" userId="bcb7a1e886d99f07" providerId="LiveId" clId="{6178AF34-FF4E-4629-94C5-BAB51E201DC6}" dt="2017-12-15T17:58:31.474" v="275" actId="1035"/>
        <pc:sldMkLst>
          <pc:docMk/>
          <pc:sldMk cId="1662715376" sldId="304"/>
        </pc:sldMkLst>
        <pc:spChg chg="del mod">
          <ac:chgData name="Ken Merrihew" userId="bcb7a1e886d99f07" providerId="LiveId" clId="{6178AF34-FF4E-4629-94C5-BAB51E201DC6}" dt="2017-12-15T17:54:35.637" v="211" actId="478"/>
          <ac:spMkLst>
            <pc:docMk/>
            <pc:sldMk cId="1662715376" sldId="304"/>
            <ac:spMk id="2" creationId="{3514FE05-E6E9-4A98-90AA-83F556B8F456}"/>
          </ac:spMkLst>
        </pc:spChg>
        <pc:spChg chg="del mod">
          <ac:chgData name="Ken Merrihew" userId="bcb7a1e886d99f07" providerId="LiveId" clId="{6178AF34-FF4E-4629-94C5-BAB51E201DC6}" dt="2017-12-15T17:54:35.637" v="211" actId="478"/>
          <ac:spMkLst>
            <pc:docMk/>
            <pc:sldMk cId="1662715376" sldId="304"/>
            <ac:spMk id="5" creationId="{EF3FB63F-A832-48AB-93CF-899342D5AE6E}"/>
          </ac:spMkLst>
        </pc:spChg>
        <pc:spChg chg="add mod">
          <ac:chgData name="Ken Merrihew" userId="bcb7a1e886d99f07" providerId="LiveId" clId="{6178AF34-FF4E-4629-94C5-BAB51E201DC6}" dt="2017-12-15T17:58:31.474" v="275" actId="1035"/>
          <ac:spMkLst>
            <pc:docMk/>
            <pc:sldMk cId="1662715376" sldId="304"/>
            <ac:spMk id="6" creationId="{ABF8D39D-7D3A-4032-9FFE-BB77071D66C8}"/>
          </ac:spMkLst>
        </pc:spChg>
        <pc:spChg chg="add">
          <ac:chgData name="Ken Merrihew" userId="bcb7a1e886d99f07" providerId="LiveId" clId="{6178AF34-FF4E-4629-94C5-BAB51E201DC6}" dt="2017-12-15T17:54:42.802" v="212" actId="1035"/>
          <ac:spMkLst>
            <pc:docMk/>
            <pc:sldMk cId="1662715376" sldId="304"/>
            <ac:spMk id="7" creationId="{68A9669A-A6DC-4AC6-8992-F505B65C2050}"/>
          </ac:spMkLst>
        </pc:spChg>
        <pc:spChg chg="add mod">
          <ac:chgData name="Ken Merrihew" userId="bcb7a1e886d99f07" providerId="LiveId" clId="{6178AF34-FF4E-4629-94C5-BAB51E201DC6}" dt="2017-12-15T17:55:31.150" v="256" actId="20577"/>
          <ac:spMkLst>
            <pc:docMk/>
            <pc:sldMk cId="1662715376" sldId="304"/>
            <ac:spMk id="8" creationId="{2E6EC404-403A-48E6-8EF6-BDA943063670}"/>
          </ac:spMkLst>
        </pc:spChg>
      </pc:sldChg>
      <pc:sldChg chg="modSp add modAnim">
        <pc:chgData name="Ken Merrihew" userId="bcb7a1e886d99f07" providerId="LiveId" clId="{6178AF34-FF4E-4629-94C5-BAB51E201DC6}" dt="2017-12-15T17:57:48.089" v="262"/>
        <pc:sldMkLst>
          <pc:docMk/>
          <pc:sldMk cId="1446251321" sldId="305"/>
        </pc:sldMkLst>
        <pc:spChg chg="mod">
          <ac:chgData name="Ken Merrihew" userId="bcb7a1e886d99f07" providerId="LiveId" clId="{6178AF34-FF4E-4629-94C5-BAB51E201DC6}" dt="2017-12-15T17:53:57.096" v="195" actId="404"/>
          <ac:spMkLst>
            <pc:docMk/>
            <pc:sldMk cId="1446251321" sldId="305"/>
            <ac:spMk id="2" creationId="{3514FE05-E6E9-4A98-90AA-83F556B8F456}"/>
          </ac:spMkLst>
        </pc:spChg>
        <pc:spChg chg="mod">
          <ac:chgData name="Ken Merrihew" userId="bcb7a1e886d99f07" providerId="LiveId" clId="{6178AF34-FF4E-4629-94C5-BAB51E201DC6}" dt="2017-12-15T17:54:01.445" v="199" actId="1035"/>
          <ac:spMkLst>
            <pc:docMk/>
            <pc:sldMk cId="1446251321" sldId="305"/>
            <ac:spMk id="5" creationId="{EF3FB63F-A832-48AB-93CF-899342D5AE6E}"/>
          </ac:spMkLst>
        </pc:spChg>
        <pc:spChg chg="mod">
          <ac:chgData name="Ken Merrihew" userId="bcb7a1e886d99f07" providerId="LiveId" clId="{6178AF34-FF4E-4629-94C5-BAB51E201DC6}" dt="2017-12-15T17:55:55.092" v="259"/>
          <ac:spMkLst>
            <pc:docMk/>
            <pc:sldMk cId="1446251321" sldId="305"/>
            <ac:spMk id="6" creationId="{ABF8D39D-7D3A-4032-9FFE-BB77071D66C8}"/>
          </ac:spMkLst>
        </pc:spChg>
      </pc:sldChg>
      <pc:sldChg chg="delSp modSp add delAnim modAnim">
        <pc:chgData name="Ken Merrihew" userId="bcb7a1e886d99f07" providerId="LiveId" clId="{6178AF34-FF4E-4629-94C5-BAB51E201DC6}" dt="2017-12-15T18:08:03.134" v="357" actId="1035"/>
        <pc:sldMkLst>
          <pc:docMk/>
          <pc:sldMk cId="703338640" sldId="306"/>
        </pc:sldMkLst>
        <pc:spChg chg="mod">
          <ac:chgData name="Ken Merrihew" userId="bcb7a1e886d99f07" providerId="LiveId" clId="{6178AF34-FF4E-4629-94C5-BAB51E201DC6}" dt="2017-12-15T18:08:03.134" v="357" actId="1035"/>
          <ac:spMkLst>
            <pc:docMk/>
            <pc:sldMk cId="703338640" sldId="306"/>
            <ac:spMk id="2" creationId="{3514FE05-E6E9-4A98-90AA-83F556B8F456}"/>
          </ac:spMkLst>
        </pc:spChg>
        <pc:spChg chg="del">
          <ac:chgData name="Ken Merrihew" userId="bcb7a1e886d99f07" providerId="LiveId" clId="{6178AF34-FF4E-4629-94C5-BAB51E201DC6}" dt="2017-12-15T18:00:04.599" v="277" actId="478"/>
          <ac:spMkLst>
            <pc:docMk/>
            <pc:sldMk cId="703338640" sldId="306"/>
            <ac:spMk id="5" creationId="{EF3FB63F-A832-48AB-93CF-899342D5AE6E}"/>
          </ac:spMkLst>
        </pc:spChg>
        <pc:spChg chg="del">
          <ac:chgData name="Ken Merrihew" userId="bcb7a1e886d99f07" providerId="LiveId" clId="{6178AF34-FF4E-4629-94C5-BAB51E201DC6}" dt="2017-12-15T18:00:05.631" v="278" actId="478"/>
          <ac:spMkLst>
            <pc:docMk/>
            <pc:sldMk cId="703338640" sldId="306"/>
            <ac:spMk id="6" creationId="{ABF8D39D-7D3A-4032-9FFE-BB77071D66C8}"/>
          </ac:spMkLst>
        </pc:spChg>
      </pc:sldChg>
      <pc:sldChg chg="add del setBg">
        <pc:chgData name="Ken Merrihew" userId="bcb7a1e886d99f07" providerId="LiveId" clId="{6178AF34-FF4E-4629-94C5-BAB51E201DC6}" dt="2017-12-15T18:15:30.378" v="487"/>
        <pc:sldMkLst>
          <pc:docMk/>
          <pc:sldMk cId="995738631" sldId="307"/>
        </pc:sldMkLst>
      </pc:sldChg>
      <pc:sldChg chg="add del setBg">
        <pc:chgData name="Ken Merrihew" userId="bcb7a1e886d99f07" providerId="LiveId" clId="{6178AF34-FF4E-4629-94C5-BAB51E201DC6}" dt="2017-12-15T18:15:40.413" v="489"/>
        <pc:sldMkLst>
          <pc:docMk/>
          <pc:sldMk cId="2118868917" sldId="307"/>
        </pc:sldMkLst>
      </pc:sldChg>
      <pc:sldChg chg="addSp delSp modSp add delAnim modAnim">
        <pc:chgData name="Ken Merrihew" userId="bcb7a1e886d99f07" providerId="LiveId" clId="{6178AF34-FF4E-4629-94C5-BAB51E201DC6}" dt="2017-12-16T20:03:32.681" v="1525"/>
        <pc:sldMkLst>
          <pc:docMk/>
          <pc:sldMk cId="2760469045" sldId="307"/>
        </pc:sldMkLst>
        <pc:spChg chg="del">
          <ac:chgData name="Ken Merrihew" userId="bcb7a1e886d99f07" providerId="LiveId" clId="{6178AF34-FF4E-4629-94C5-BAB51E201DC6}" dt="2017-12-15T18:18:48.001" v="509" actId="478"/>
          <ac:spMkLst>
            <pc:docMk/>
            <pc:sldMk cId="2760469045" sldId="307"/>
            <ac:spMk id="2" creationId="{3514FE05-E6E9-4A98-90AA-83F556B8F456}"/>
          </ac:spMkLst>
        </pc:spChg>
        <pc:spChg chg="add mod">
          <ac:chgData name="Ken Merrihew" userId="bcb7a1e886d99f07" providerId="LiveId" clId="{6178AF34-FF4E-4629-94C5-BAB51E201DC6}" dt="2017-12-15T22:18:22.151" v="1467" actId="208"/>
          <ac:spMkLst>
            <pc:docMk/>
            <pc:sldMk cId="2760469045" sldId="307"/>
            <ac:spMk id="3" creationId="{B6837869-3C64-41BC-A4BA-047565EF5444}"/>
          </ac:spMkLst>
        </pc:spChg>
        <pc:spChg chg="del">
          <ac:chgData name="Ken Merrihew" userId="bcb7a1e886d99f07" providerId="LiveId" clId="{6178AF34-FF4E-4629-94C5-BAB51E201DC6}" dt="2017-12-15T18:18:48.001" v="509" actId="478"/>
          <ac:spMkLst>
            <pc:docMk/>
            <pc:sldMk cId="2760469045" sldId="307"/>
            <ac:spMk id="5" creationId="{EF3FB63F-A832-48AB-93CF-899342D5AE6E}"/>
          </ac:spMkLst>
        </pc:spChg>
        <pc:spChg chg="del">
          <ac:chgData name="Ken Merrihew" userId="bcb7a1e886d99f07" providerId="LiveId" clId="{6178AF34-FF4E-4629-94C5-BAB51E201DC6}" dt="2017-12-15T18:18:48.001" v="509" actId="478"/>
          <ac:spMkLst>
            <pc:docMk/>
            <pc:sldMk cId="2760469045" sldId="307"/>
            <ac:spMk id="6" creationId="{1A58583B-12FA-414B-A177-8D1A05136E49}"/>
          </ac:spMkLst>
        </pc:spChg>
        <pc:spChg chg="del">
          <ac:chgData name="Ken Merrihew" userId="bcb7a1e886d99f07" providerId="LiveId" clId="{6178AF34-FF4E-4629-94C5-BAB51E201DC6}" dt="2017-12-15T18:18:48.001" v="509" actId="478"/>
          <ac:spMkLst>
            <pc:docMk/>
            <pc:sldMk cId="2760469045" sldId="307"/>
            <ac:spMk id="7" creationId="{58E708B8-5CD3-4B20-AF19-B0CB0A9AD011}"/>
          </ac:spMkLst>
        </pc:spChg>
        <pc:spChg chg="del">
          <ac:chgData name="Ken Merrihew" userId="bcb7a1e886d99f07" providerId="LiveId" clId="{6178AF34-FF4E-4629-94C5-BAB51E201DC6}" dt="2017-12-15T18:18:48.001" v="509" actId="478"/>
          <ac:spMkLst>
            <pc:docMk/>
            <pc:sldMk cId="2760469045" sldId="307"/>
            <ac:spMk id="8" creationId="{6457036C-6780-4524-B3D6-735562F367AF}"/>
          </ac:spMkLst>
        </pc:spChg>
        <pc:spChg chg="add mod">
          <ac:chgData name="Ken Merrihew" userId="bcb7a1e886d99f07" providerId="LiveId" clId="{6178AF34-FF4E-4629-94C5-BAB51E201DC6}" dt="2017-12-15T22:18:22.151" v="1467" actId="208"/>
          <ac:spMkLst>
            <pc:docMk/>
            <pc:sldMk cId="2760469045" sldId="307"/>
            <ac:spMk id="9" creationId="{AF5B627E-621F-4B69-BF95-1E8330337D5D}"/>
          </ac:spMkLst>
        </pc:spChg>
        <pc:spChg chg="add mod">
          <ac:chgData name="Ken Merrihew" userId="bcb7a1e886d99f07" providerId="LiveId" clId="{6178AF34-FF4E-4629-94C5-BAB51E201DC6}" dt="2017-12-15T22:18:22.151" v="1467" actId="208"/>
          <ac:spMkLst>
            <pc:docMk/>
            <pc:sldMk cId="2760469045" sldId="307"/>
            <ac:spMk id="10" creationId="{902389E6-51B0-484D-BF4E-106739A65B0A}"/>
          </ac:spMkLst>
        </pc:spChg>
        <pc:spChg chg="add mod">
          <ac:chgData name="Ken Merrihew" userId="bcb7a1e886d99f07" providerId="LiveId" clId="{6178AF34-FF4E-4629-94C5-BAB51E201DC6}" dt="2017-12-15T22:18:22.151" v="1467" actId="208"/>
          <ac:spMkLst>
            <pc:docMk/>
            <pc:sldMk cId="2760469045" sldId="307"/>
            <ac:spMk id="11" creationId="{ADCC1DC1-28F3-4849-9B8D-1134AF0238E6}"/>
          </ac:spMkLst>
        </pc:spChg>
        <pc:spChg chg="add mod">
          <ac:chgData name="Ken Merrihew" userId="bcb7a1e886d99f07" providerId="LiveId" clId="{6178AF34-FF4E-4629-94C5-BAB51E201DC6}" dt="2017-12-15T22:18:22.151" v="1467" actId="208"/>
          <ac:spMkLst>
            <pc:docMk/>
            <pc:sldMk cId="2760469045" sldId="307"/>
            <ac:spMk id="12" creationId="{C1E6DDF4-129D-4617-8B77-7912F5C4F642}"/>
          </ac:spMkLst>
        </pc:spChg>
        <pc:spChg chg="add mod">
          <ac:chgData name="Ken Merrihew" userId="bcb7a1e886d99f07" providerId="LiveId" clId="{6178AF34-FF4E-4629-94C5-BAB51E201DC6}" dt="2017-12-15T22:18:22.151" v="1467" actId="208"/>
          <ac:spMkLst>
            <pc:docMk/>
            <pc:sldMk cId="2760469045" sldId="307"/>
            <ac:spMk id="13" creationId="{D7328BF5-360B-4B91-86FF-2543713A8ABB}"/>
          </ac:spMkLst>
        </pc:spChg>
        <pc:spChg chg="add mod">
          <ac:chgData name="Ken Merrihew" userId="bcb7a1e886d99f07" providerId="LiveId" clId="{6178AF34-FF4E-4629-94C5-BAB51E201DC6}" dt="2017-12-15T22:18:22.151" v="1467" actId="208"/>
          <ac:spMkLst>
            <pc:docMk/>
            <pc:sldMk cId="2760469045" sldId="307"/>
            <ac:spMk id="14" creationId="{BEEA6308-03E1-4693-A2DE-BB2D612A5162}"/>
          </ac:spMkLst>
        </pc:spChg>
        <pc:spChg chg="add mod">
          <ac:chgData name="Ken Merrihew" userId="bcb7a1e886d99f07" providerId="LiveId" clId="{6178AF34-FF4E-4629-94C5-BAB51E201DC6}" dt="2017-12-15T22:18:22.151" v="1467" actId="208"/>
          <ac:spMkLst>
            <pc:docMk/>
            <pc:sldMk cId="2760469045" sldId="307"/>
            <ac:spMk id="15" creationId="{67CE1755-CEC0-4B28-B283-788931F408ED}"/>
          </ac:spMkLst>
        </pc:spChg>
        <pc:spChg chg="add mod ord">
          <ac:chgData name="Ken Merrihew" userId="bcb7a1e886d99f07" providerId="LiveId" clId="{6178AF34-FF4E-4629-94C5-BAB51E201DC6}" dt="2017-12-15T22:18:22.151" v="1467" actId="208"/>
          <ac:spMkLst>
            <pc:docMk/>
            <pc:sldMk cId="2760469045" sldId="307"/>
            <ac:spMk id="16" creationId="{4AD8F082-3502-4090-A4DC-076278FD1775}"/>
          </ac:spMkLst>
        </pc:spChg>
        <pc:spChg chg="add mod">
          <ac:chgData name="Ken Merrihew" userId="bcb7a1e886d99f07" providerId="LiveId" clId="{6178AF34-FF4E-4629-94C5-BAB51E201DC6}" dt="2017-12-15T22:18:22.151" v="1467" actId="208"/>
          <ac:spMkLst>
            <pc:docMk/>
            <pc:sldMk cId="2760469045" sldId="307"/>
            <ac:spMk id="17" creationId="{A57D134F-134C-469B-B05B-8633B7F9B30F}"/>
          </ac:spMkLst>
        </pc:spChg>
        <pc:spChg chg="add mod">
          <ac:chgData name="Ken Merrihew" userId="bcb7a1e886d99f07" providerId="LiveId" clId="{6178AF34-FF4E-4629-94C5-BAB51E201DC6}" dt="2017-12-15T22:18:22.151" v="1467" actId="208"/>
          <ac:spMkLst>
            <pc:docMk/>
            <pc:sldMk cId="2760469045" sldId="307"/>
            <ac:spMk id="18" creationId="{5B2A34DA-2F9D-4C36-93AA-00D7537B241D}"/>
          </ac:spMkLst>
        </pc:spChg>
        <pc:spChg chg="add mod">
          <ac:chgData name="Ken Merrihew" userId="bcb7a1e886d99f07" providerId="LiveId" clId="{6178AF34-FF4E-4629-94C5-BAB51E201DC6}" dt="2017-12-15T22:18:22.151" v="1467" actId="208"/>
          <ac:spMkLst>
            <pc:docMk/>
            <pc:sldMk cId="2760469045" sldId="307"/>
            <ac:spMk id="19" creationId="{6BDBA3E1-026F-4D0F-84A0-652FD8D4A682}"/>
          </ac:spMkLst>
        </pc:spChg>
        <pc:spChg chg="add mod">
          <ac:chgData name="Ken Merrihew" userId="bcb7a1e886d99f07" providerId="LiveId" clId="{6178AF34-FF4E-4629-94C5-BAB51E201DC6}" dt="2017-12-15T22:18:22.151" v="1467" actId="208"/>
          <ac:spMkLst>
            <pc:docMk/>
            <pc:sldMk cId="2760469045" sldId="307"/>
            <ac:spMk id="20" creationId="{CD94BC2B-EBB2-4A68-8CC9-2EDAE93E87C3}"/>
          </ac:spMkLst>
        </pc:spChg>
        <pc:spChg chg="add del">
          <ac:chgData name="Ken Merrihew" userId="bcb7a1e886d99f07" providerId="LiveId" clId="{6178AF34-FF4E-4629-94C5-BAB51E201DC6}" dt="2017-12-15T18:51:37.856" v="1417"/>
          <ac:spMkLst>
            <pc:docMk/>
            <pc:sldMk cId="2760469045" sldId="307"/>
            <ac:spMk id="23" creationId="{7887265F-F647-40C7-9967-8DBF81C6C961}"/>
          </ac:spMkLst>
        </pc:spChg>
        <pc:picChg chg="add mod">
          <ac:chgData name="Ken Merrihew" userId="bcb7a1e886d99f07" providerId="LiveId" clId="{6178AF34-FF4E-4629-94C5-BAB51E201DC6}" dt="2017-12-16T19:46:41.494" v="1497" actId="1076"/>
          <ac:picMkLst>
            <pc:docMk/>
            <pc:sldMk cId="2760469045" sldId="307"/>
            <ac:picMk id="25" creationId="{DD153C26-81CD-40F9-9AEE-CD84B7F0DBAC}"/>
          </ac:picMkLst>
        </pc:picChg>
        <pc:picChg chg="add del mod">
          <ac:chgData name="Ken Merrihew" userId="bcb7a1e886d99f07" providerId="LiveId" clId="{6178AF34-FF4E-4629-94C5-BAB51E201DC6}" dt="2017-12-16T19:59:42.840" v="1515" actId="478"/>
          <ac:picMkLst>
            <pc:docMk/>
            <pc:sldMk cId="2760469045" sldId="307"/>
            <ac:picMk id="26" creationId="{200D58E3-88EC-4791-93F7-A959F64FE1D4}"/>
          </ac:picMkLst>
        </pc:picChg>
        <pc:picChg chg="add del mod">
          <ac:chgData name="Ken Merrihew" userId="bcb7a1e886d99f07" providerId="LiveId" clId="{6178AF34-FF4E-4629-94C5-BAB51E201DC6}" dt="2017-12-16T20:02:36.854" v="1520" actId="478"/>
          <ac:picMkLst>
            <pc:docMk/>
            <pc:sldMk cId="2760469045" sldId="307"/>
            <ac:picMk id="27" creationId="{FBC3B6F6-030B-4E0D-AA3E-4EDEFD75F4F6}"/>
          </ac:picMkLst>
        </pc:picChg>
        <pc:picChg chg="add mod">
          <ac:chgData name="Ken Merrihew" userId="bcb7a1e886d99f07" providerId="LiveId" clId="{6178AF34-FF4E-4629-94C5-BAB51E201DC6}" dt="2017-12-16T20:02:49.504" v="1522" actId="1076"/>
          <ac:picMkLst>
            <pc:docMk/>
            <pc:sldMk cId="2760469045" sldId="307"/>
            <ac:picMk id="28" creationId="{86242B67-B847-48A4-9BC8-101921361423}"/>
          </ac:picMkLst>
        </pc:picChg>
        <pc:picChg chg="add del mod">
          <ac:chgData name="Ken Merrihew" userId="bcb7a1e886d99f07" providerId="LiveId" clId="{6178AF34-FF4E-4629-94C5-BAB51E201DC6}" dt="2017-12-15T18:52:43.303" v="1422" actId="478"/>
          <ac:picMkLst>
            <pc:docMk/>
            <pc:sldMk cId="2760469045" sldId="307"/>
            <ac:picMk id="1026" creationId="{EF9BA9C7-4B8A-4F13-AF12-4F8BC27FF3AC}"/>
          </ac:picMkLst>
        </pc:picChg>
        <pc:cxnChg chg="add del mod">
          <ac:chgData name="Ken Merrihew" userId="bcb7a1e886d99f07" providerId="LiveId" clId="{6178AF34-FF4E-4629-94C5-BAB51E201DC6}" dt="2017-12-15T18:47:39.503" v="1415" actId="478"/>
          <ac:cxnSpMkLst>
            <pc:docMk/>
            <pc:sldMk cId="2760469045" sldId="307"/>
            <ac:cxnSpMk id="22" creationId="{D49F6CFA-57CC-4868-8000-A1DEA5DB7729}"/>
          </ac:cxnSpMkLst>
        </pc:cxnChg>
      </pc:sldChg>
      <pc:sldChg chg="add del">
        <pc:chgData name="Ken Merrihew" userId="bcb7a1e886d99f07" providerId="LiveId" clId="{6178AF34-FF4E-4629-94C5-BAB51E201DC6}" dt="2017-12-15T18:58:16.170" v="1465" actId="2696"/>
        <pc:sldMkLst>
          <pc:docMk/>
          <pc:sldMk cId="3153841122" sldId="308"/>
        </pc:sldMkLst>
      </pc:sldChg>
    </pc:docChg>
  </pc:docChgLst>
  <pc:docChgLst>
    <pc:chgData name="Ken Merrihew" userId="bcb7a1e886d99f07" providerId="LiveId" clId="{7B7E9DE5-3C29-4017-AFB9-45C2E0445486}"/>
    <pc:docChg chg="undo custSel addSld delSld modSld sldOrd">
      <pc:chgData name="Ken Merrihew" userId="bcb7a1e886d99f07" providerId="LiveId" clId="{7B7E9DE5-3C29-4017-AFB9-45C2E0445486}" dt="2017-12-15T03:17:03.572" v="3088" actId="20577"/>
      <pc:docMkLst>
        <pc:docMk/>
      </pc:docMkLst>
      <pc:sldChg chg="ord modAnim">
        <pc:chgData name="Ken Merrihew" userId="bcb7a1e886d99f07" providerId="LiveId" clId="{7B7E9DE5-3C29-4017-AFB9-45C2E0445486}" dt="2017-12-15T03:13:24.700" v="3085" actId="20577"/>
        <pc:sldMkLst>
          <pc:docMk/>
          <pc:sldMk cId="763402714" sldId="257"/>
        </pc:sldMkLst>
      </pc:sldChg>
      <pc:sldChg chg="addSp delSp modSp ord delAnim modAnim">
        <pc:chgData name="Ken Merrihew" userId="bcb7a1e886d99f07" providerId="LiveId" clId="{7B7E9DE5-3C29-4017-AFB9-45C2E0445486}" dt="2017-12-14T23:29:10.828" v="1337" actId="20577"/>
        <pc:sldMkLst>
          <pc:docMk/>
          <pc:sldMk cId="1138213290" sldId="258"/>
        </pc:sldMkLst>
        <pc:spChg chg="mod">
          <ac:chgData name="Ken Merrihew" userId="bcb7a1e886d99f07" providerId="LiveId" clId="{7B7E9DE5-3C29-4017-AFB9-45C2E0445486}" dt="2017-12-14T23:28:56.148" v="1311" actId="255"/>
          <ac:spMkLst>
            <pc:docMk/>
            <pc:sldMk cId="1138213290" sldId="258"/>
            <ac:spMk id="2" creationId="{3514FE05-E6E9-4A98-90AA-83F556B8F456}"/>
          </ac:spMkLst>
        </pc:spChg>
        <pc:spChg chg="del">
          <ac:chgData name="Ken Merrihew" userId="bcb7a1e886d99f07" providerId="LiveId" clId="{7B7E9DE5-3C29-4017-AFB9-45C2E0445486}" dt="2017-12-14T23:26:48.172" v="1186" actId="478"/>
          <ac:spMkLst>
            <pc:docMk/>
            <pc:sldMk cId="1138213290" sldId="258"/>
            <ac:spMk id="3" creationId="{CF0A00D1-F637-4310-B3B7-0D015B18CEDA}"/>
          </ac:spMkLst>
        </pc:spChg>
        <pc:spChg chg="del">
          <ac:chgData name="Ken Merrihew" userId="bcb7a1e886d99f07" providerId="LiveId" clId="{7B7E9DE5-3C29-4017-AFB9-45C2E0445486}" dt="2017-12-14T23:26:47.183" v="1185" actId="478"/>
          <ac:spMkLst>
            <pc:docMk/>
            <pc:sldMk cId="1138213290" sldId="258"/>
            <ac:spMk id="5" creationId="{AA72C87D-98CD-462D-86F7-B1FA58455F39}"/>
          </ac:spMkLst>
        </pc:spChg>
        <pc:spChg chg="add mod">
          <ac:chgData name="Ken Merrihew" userId="bcb7a1e886d99f07" providerId="LiveId" clId="{7B7E9DE5-3C29-4017-AFB9-45C2E0445486}" dt="2017-12-14T23:29:01.620" v="1334" actId="1035"/>
          <ac:spMkLst>
            <pc:docMk/>
            <pc:sldMk cId="1138213290" sldId="258"/>
            <ac:spMk id="6" creationId="{56F798DA-C27E-49F6-A355-4C324C15E818}"/>
          </ac:spMkLst>
        </pc:spChg>
      </pc:sldChg>
      <pc:sldChg chg="ord">
        <pc:chgData name="Ken Merrihew" userId="bcb7a1e886d99f07" providerId="LiveId" clId="{7B7E9DE5-3C29-4017-AFB9-45C2E0445486}" dt="2017-12-14T23:26:44.212" v="1184" actId="20577"/>
        <pc:sldMkLst>
          <pc:docMk/>
          <pc:sldMk cId="1207772489" sldId="259"/>
        </pc:sldMkLst>
      </pc:sldChg>
      <pc:sldChg chg="addSp delSp modSp add delAnim modAnim">
        <pc:chgData name="Ken Merrihew" userId="bcb7a1e886d99f07" providerId="LiveId" clId="{7B7E9DE5-3C29-4017-AFB9-45C2E0445486}" dt="2017-12-14T21:18:19.626" v="155" actId="20577"/>
        <pc:sldMkLst>
          <pc:docMk/>
          <pc:sldMk cId="2091759936" sldId="260"/>
        </pc:sldMkLst>
        <pc:spChg chg="add mod">
          <ac:chgData name="Ken Merrihew" userId="bcb7a1e886d99f07" providerId="LiveId" clId="{7B7E9DE5-3C29-4017-AFB9-45C2E0445486}" dt="2017-12-14T21:17:32.519" v="110" actId="1038"/>
          <ac:spMkLst>
            <pc:docMk/>
            <pc:sldMk cId="2091759936" sldId="260"/>
            <ac:spMk id="2" creationId="{EB91E509-D69B-4E41-8EDA-15FAEC986D95}"/>
          </ac:spMkLst>
        </pc:spChg>
        <pc:spChg chg="del">
          <ac:chgData name="Ken Merrihew" userId="bcb7a1e886d99f07" providerId="LiveId" clId="{7B7E9DE5-3C29-4017-AFB9-45C2E0445486}" dt="2017-12-14T20:54:06.743" v="7" actId="478"/>
          <ac:spMkLst>
            <pc:docMk/>
            <pc:sldMk cId="2091759936" sldId="260"/>
            <ac:spMk id="6" creationId="{8CF4512B-3B42-495D-87E9-9B1E0E90D8CA}"/>
          </ac:spMkLst>
        </pc:spChg>
        <pc:spChg chg="del">
          <ac:chgData name="Ken Merrihew" userId="bcb7a1e886d99f07" providerId="LiveId" clId="{7B7E9DE5-3C29-4017-AFB9-45C2E0445486}" dt="2017-12-14T20:54:17.015" v="12" actId="478"/>
          <ac:spMkLst>
            <pc:docMk/>
            <pc:sldMk cId="2091759936" sldId="260"/>
            <ac:spMk id="7" creationId="{3D427513-3748-4E15-A7C7-6350B09F7E9C}"/>
          </ac:spMkLst>
        </pc:spChg>
        <pc:spChg chg="del">
          <ac:chgData name="Ken Merrihew" userId="bcb7a1e886d99f07" providerId="LiveId" clId="{7B7E9DE5-3C29-4017-AFB9-45C2E0445486}" dt="2017-12-14T20:54:05.294" v="6" actId="478"/>
          <ac:spMkLst>
            <pc:docMk/>
            <pc:sldMk cId="2091759936" sldId="260"/>
            <ac:spMk id="8" creationId="{BB7AF41C-9983-48A5-8B90-CE5E9277516F}"/>
          </ac:spMkLst>
        </pc:spChg>
        <pc:spChg chg="del">
          <ac:chgData name="Ken Merrihew" userId="bcb7a1e886d99f07" providerId="LiveId" clId="{7B7E9DE5-3C29-4017-AFB9-45C2E0445486}" dt="2017-12-14T20:54:12.621" v="10" actId="478"/>
          <ac:spMkLst>
            <pc:docMk/>
            <pc:sldMk cId="2091759936" sldId="260"/>
            <ac:spMk id="11" creationId="{D1F3151B-E7F5-49EB-B925-DE4EF960E458}"/>
          </ac:spMkLst>
        </pc:spChg>
        <pc:spChg chg="del">
          <ac:chgData name="Ken Merrihew" userId="bcb7a1e886d99f07" providerId="LiveId" clId="{7B7E9DE5-3C29-4017-AFB9-45C2E0445486}" dt="2017-12-14T20:54:10.800" v="9" actId="478"/>
          <ac:spMkLst>
            <pc:docMk/>
            <pc:sldMk cId="2091759936" sldId="260"/>
            <ac:spMk id="12" creationId="{0C8A1DBD-45E1-45E6-AD5B-56093D37F685}"/>
          </ac:spMkLst>
        </pc:spChg>
        <pc:spChg chg="del">
          <ac:chgData name="Ken Merrihew" userId="bcb7a1e886d99f07" providerId="LiveId" clId="{7B7E9DE5-3C29-4017-AFB9-45C2E0445486}" dt="2017-12-14T20:53:59.181" v="3" actId="478"/>
          <ac:spMkLst>
            <pc:docMk/>
            <pc:sldMk cId="2091759936" sldId="260"/>
            <ac:spMk id="13" creationId="{501A635A-5A54-41DA-84A0-1AD4F8F16A17}"/>
          </ac:spMkLst>
        </pc:spChg>
        <pc:spChg chg="del">
          <ac:chgData name="Ken Merrihew" userId="bcb7a1e886d99f07" providerId="LiveId" clId="{7B7E9DE5-3C29-4017-AFB9-45C2E0445486}" dt="2017-12-14T20:54:14.952" v="11" actId="478"/>
          <ac:spMkLst>
            <pc:docMk/>
            <pc:sldMk cId="2091759936" sldId="260"/>
            <ac:spMk id="14" creationId="{4F205E1D-DF2B-40F4-BFBE-BBE7696D6FA0}"/>
          </ac:spMkLst>
        </pc:spChg>
        <pc:spChg chg="add mod">
          <ac:chgData name="Ken Merrihew" userId="bcb7a1e886d99f07" providerId="LiveId" clId="{7B7E9DE5-3C29-4017-AFB9-45C2E0445486}" dt="2017-12-14T21:17:27.720" v="85" actId="1037"/>
          <ac:spMkLst>
            <pc:docMk/>
            <pc:sldMk cId="2091759936" sldId="260"/>
            <ac:spMk id="16" creationId="{9D2F7FE9-6624-4E12-82F9-61EDA716F13B}"/>
          </ac:spMkLst>
        </pc:spChg>
        <pc:spChg chg="add mod">
          <ac:chgData name="Ken Merrihew" userId="bcb7a1e886d99f07" providerId="LiveId" clId="{7B7E9DE5-3C29-4017-AFB9-45C2E0445486}" dt="2017-12-14T21:17:58.264" v="153" actId="1038"/>
          <ac:spMkLst>
            <pc:docMk/>
            <pc:sldMk cId="2091759936" sldId="260"/>
            <ac:spMk id="17" creationId="{DE6377FB-DFA2-466B-849E-992F13B0DBB4}"/>
          </ac:spMkLst>
        </pc:spChg>
        <pc:picChg chg="del">
          <ac:chgData name="Ken Merrihew" userId="bcb7a1e886d99f07" providerId="LiveId" clId="{7B7E9DE5-3C29-4017-AFB9-45C2E0445486}" dt="2017-12-14T20:54:03.701" v="5" actId="478"/>
          <ac:picMkLst>
            <pc:docMk/>
            <pc:sldMk cId="2091759936" sldId="260"/>
            <ac:picMk id="9" creationId="{800CDC76-9E7D-4386-9ED3-576DE7B4BB78}"/>
          </ac:picMkLst>
        </pc:picChg>
        <pc:picChg chg="del">
          <ac:chgData name="Ken Merrihew" userId="bcb7a1e886d99f07" providerId="LiveId" clId="{7B7E9DE5-3C29-4017-AFB9-45C2E0445486}" dt="2017-12-14T20:54:02.147" v="4" actId="478"/>
          <ac:picMkLst>
            <pc:docMk/>
            <pc:sldMk cId="2091759936" sldId="260"/>
            <ac:picMk id="10" creationId="{293CEF36-7EC2-440D-AD9D-3CAE11B67650}"/>
          </ac:picMkLst>
        </pc:picChg>
        <pc:picChg chg="del">
          <ac:chgData name="Ken Merrihew" userId="bcb7a1e886d99f07" providerId="LiveId" clId="{7B7E9DE5-3C29-4017-AFB9-45C2E0445486}" dt="2017-12-14T20:54:08.768" v="8" actId="478"/>
          <ac:picMkLst>
            <pc:docMk/>
            <pc:sldMk cId="2091759936" sldId="260"/>
            <ac:picMk id="15" creationId="{900C1D91-1DAA-4423-A123-8CF8EF9177B6}"/>
          </ac:picMkLst>
        </pc:picChg>
        <pc:picChg chg="add mod modCrop">
          <ac:chgData name="Ken Merrihew" userId="bcb7a1e886d99f07" providerId="LiveId" clId="{7B7E9DE5-3C29-4017-AFB9-45C2E0445486}" dt="2017-12-14T20:56:14.984" v="45" actId="339"/>
          <ac:picMkLst>
            <pc:docMk/>
            <pc:sldMk cId="2091759936" sldId="260"/>
            <ac:picMk id="1026" creationId="{02973092-E355-4327-835D-8341797E03BC}"/>
          </ac:picMkLst>
        </pc:picChg>
      </pc:sldChg>
      <pc:sldChg chg="add">
        <pc:chgData name="Ken Merrihew" userId="bcb7a1e886d99f07" providerId="LiveId" clId="{7B7E9DE5-3C29-4017-AFB9-45C2E0445486}" dt="2017-12-14T20:53:53.651" v="1" actId="20577"/>
        <pc:sldMkLst>
          <pc:docMk/>
          <pc:sldMk cId="3888136859" sldId="261"/>
        </pc:sldMkLst>
      </pc:sldChg>
      <pc:sldChg chg="addSp delSp modSp add delAnim modAnim">
        <pc:chgData name="Ken Merrihew" userId="bcb7a1e886d99f07" providerId="LiveId" clId="{7B7E9DE5-3C29-4017-AFB9-45C2E0445486}" dt="2017-12-14T23:08:23.797" v="1180" actId="20577"/>
        <pc:sldMkLst>
          <pc:docMk/>
          <pc:sldMk cId="237512399" sldId="262"/>
        </pc:sldMkLst>
        <pc:spChg chg="add del mod">
          <ac:chgData name="Ken Merrihew" userId="bcb7a1e886d99f07" providerId="LiveId" clId="{7B7E9DE5-3C29-4017-AFB9-45C2E0445486}" dt="2017-12-14T22:27:08.313" v="676" actId="478"/>
          <ac:spMkLst>
            <pc:docMk/>
            <pc:sldMk cId="237512399" sldId="262"/>
            <ac:spMk id="2" creationId="{401B43DB-E9D2-43AA-8455-F0B9E7DF4E19}"/>
          </ac:spMkLst>
        </pc:spChg>
        <pc:spChg chg="add mod">
          <ac:chgData name="Ken Merrihew" userId="bcb7a1e886d99f07" providerId="LiveId" clId="{7B7E9DE5-3C29-4017-AFB9-45C2E0445486}" dt="2017-12-14T22:29:28.286" v="830" actId="14100"/>
          <ac:spMkLst>
            <pc:docMk/>
            <pc:sldMk cId="237512399" sldId="262"/>
            <ac:spMk id="3" creationId="{88FDA432-727D-4550-AC14-43CBCC128F7B}"/>
          </ac:spMkLst>
        </pc:spChg>
        <pc:spChg chg="add mod">
          <ac:chgData name="Ken Merrihew" userId="bcb7a1e886d99f07" providerId="LiveId" clId="{7B7E9DE5-3C29-4017-AFB9-45C2E0445486}" dt="2017-12-14T22:31:13.585" v="957" actId="14100"/>
          <ac:spMkLst>
            <pc:docMk/>
            <pc:sldMk cId="237512399" sldId="262"/>
            <ac:spMk id="5" creationId="{483544A0-4E31-45AC-AC06-544944240653}"/>
          </ac:spMkLst>
        </pc:spChg>
        <pc:spChg chg="del">
          <ac:chgData name="Ken Merrihew" userId="bcb7a1e886d99f07" providerId="LiveId" clId="{7B7E9DE5-3C29-4017-AFB9-45C2E0445486}" dt="2017-12-14T22:12:18.725" v="157" actId="478"/>
          <ac:spMkLst>
            <pc:docMk/>
            <pc:sldMk cId="237512399" sldId="262"/>
            <ac:spMk id="6" creationId="{8CF4512B-3B42-495D-87E9-9B1E0E90D8CA}"/>
          </ac:spMkLst>
        </pc:spChg>
        <pc:spChg chg="del">
          <ac:chgData name="Ken Merrihew" userId="bcb7a1e886d99f07" providerId="LiveId" clId="{7B7E9DE5-3C29-4017-AFB9-45C2E0445486}" dt="2017-12-14T22:12:18.725" v="157" actId="478"/>
          <ac:spMkLst>
            <pc:docMk/>
            <pc:sldMk cId="237512399" sldId="262"/>
            <ac:spMk id="7" creationId="{3D427513-3748-4E15-A7C7-6350B09F7E9C}"/>
          </ac:spMkLst>
        </pc:spChg>
        <pc:spChg chg="del">
          <ac:chgData name="Ken Merrihew" userId="bcb7a1e886d99f07" providerId="LiveId" clId="{7B7E9DE5-3C29-4017-AFB9-45C2E0445486}" dt="2017-12-14T22:12:18.725" v="157" actId="478"/>
          <ac:spMkLst>
            <pc:docMk/>
            <pc:sldMk cId="237512399" sldId="262"/>
            <ac:spMk id="8" creationId="{BB7AF41C-9983-48A5-8B90-CE5E9277516F}"/>
          </ac:spMkLst>
        </pc:spChg>
        <pc:spChg chg="del">
          <ac:chgData name="Ken Merrihew" userId="bcb7a1e886d99f07" providerId="LiveId" clId="{7B7E9DE5-3C29-4017-AFB9-45C2E0445486}" dt="2017-12-14T22:12:18.725" v="157" actId="478"/>
          <ac:spMkLst>
            <pc:docMk/>
            <pc:sldMk cId="237512399" sldId="262"/>
            <ac:spMk id="11" creationId="{D1F3151B-E7F5-49EB-B925-DE4EF960E458}"/>
          </ac:spMkLst>
        </pc:spChg>
        <pc:spChg chg="del">
          <ac:chgData name="Ken Merrihew" userId="bcb7a1e886d99f07" providerId="LiveId" clId="{7B7E9DE5-3C29-4017-AFB9-45C2E0445486}" dt="2017-12-14T22:12:18.725" v="157" actId="478"/>
          <ac:spMkLst>
            <pc:docMk/>
            <pc:sldMk cId="237512399" sldId="262"/>
            <ac:spMk id="12" creationId="{0C8A1DBD-45E1-45E6-AD5B-56093D37F685}"/>
          </ac:spMkLst>
        </pc:spChg>
        <pc:spChg chg="del">
          <ac:chgData name="Ken Merrihew" userId="bcb7a1e886d99f07" providerId="LiveId" clId="{7B7E9DE5-3C29-4017-AFB9-45C2E0445486}" dt="2017-12-14T22:12:18.725" v="157" actId="478"/>
          <ac:spMkLst>
            <pc:docMk/>
            <pc:sldMk cId="237512399" sldId="262"/>
            <ac:spMk id="13" creationId="{501A635A-5A54-41DA-84A0-1AD4F8F16A17}"/>
          </ac:spMkLst>
        </pc:spChg>
        <pc:spChg chg="del">
          <ac:chgData name="Ken Merrihew" userId="bcb7a1e886d99f07" providerId="LiveId" clId="{7B7E9DE5-3C29-4017-AFB9-45C2E0445486}" dt="2017-12-14T22:12:18.725" v="157" actId="478"/>
          <ac:spMkLst>
            <pc:docMk/>
            <pc:sldMk cId="237512399" sldId="262"/>
            <ac:spMk id="14" creationId="{4F205E1D-DF2B-40F4-BFBE-BBE7696D6FA0}"/>
          </ac:spMkLst>
        </pc:spChg>
        <pc:spChg chg="add mod">
          <ac:chgData name="Ken Merrihew" userId="bcb7a1e886d99f07" providerId="LiveId" clId="{7B7E9DE5-3C29-4017-AFB9-45C2E0445486}" dt="2017-12-14T22:44:33.565" v="1144" actId="20577"/>
          <ac:spMkLst>
            <pc:docMk/>
            <pc:sldMk cId="237512399" sldId="262"/>
            <ac:spMk id="16" creationId="{3FCCA028-5B30-4A57-A933-619C1F158D0B}"/>
          </ac:spMkLst>
        </pc:spChg>
        <pc:spChg chg="add mod">
          <ac:chgData name="Ken Merrihew" userId="bcb7a1e886d99f07" providerId="LiveId" clId="{7B7E9DE5-3C29-4017-AFB9-45C2E0445486}" dt="2017-12-14T22:26:12.531" v="644" actId="1035"/>
          <ac:spMkLst>
            <pc:docMk/>
            <pc:sldMk cId="237512399" sldId="262"/>
            <ac:spMk id="17" creationId="{26F85148-3656-4E18-95BD-3AE13DA81C89}"/>
          </ac:spMkLst>
        </pc:spChg>
        <pc:spChg chg="add mod">
          <ac:chgData name="Ken Merrihew" userId="bcb7a1e886d99f07" providerId="LiveId" clId="{7B7E9DE5-3C29-4017-AFB9-45C2E0445486}" dt="2017-12-14T22:26:12.531" v="644" actId="1035"/>
          <ac:spMkLst>
            <pc:docMk/>
            <pc:sldMk cId="237512399" sldId="262"/>
            <ac:spMk id="18" creationId="{457F7617-0341-4C46-A0D6-D7372FEDBA66}"/>
          </ac:spMkLst>
        </pc:spChg>
        <pc:spChg chg="add del mod">
          <ac:chgData name="Ken Merrihew" userId="bcb7a1e886d99f07" providerId="LiveId" clId="{7B7E9DE5-3C29-4017-AFB9-45C2E0445486}" dt="2017-12-14T22:25:34.621" v="597" actId="478"/>
          <ac:spMkLst>
            <pc:docMk/>
            <pc:sldMk cId="237512399" sldId="262"/>
            <ac:spMk id="19" creationId="{D7C64354-EBB4-4596-9BDA-CFB1EBC3844C}"/>
          </ac:spMkLst>
        </pc:spChg>
        <pc:spChg chg="add del mod">
          <ac:chgData name="Ken Merrihew" userId="bcb7a1e886d99f07" providerId="LiveId" clId="{7B7E9DE5-3C29-4017-AFB9-45C2E0445486}" dt="2017-12-14T22:25:26.402" v="596" actId="478"/>
          <ac:spMkLst>
            <pc:docMk/>
            <pc:sldMk cId="237512399" sldId="262"/>
            <ac:spMk id="20" creationId="{29F13FAE-81F6-4112-984A-3FFDE05027C8}"/>
          </ac:spMkLst>
        </pc:spChg>
        <pc:spChg chg="add del mod">
          <ac:chgData name="Ken Merrihew" userId="bcb7a1e886d99f07" providerId="LiveId" clId="{7B7E9DE5-3C29-4017-AFB9-45C2E0445486}" dt="2017-12-14T22:29:43.513" v="831" actId="478"/>
          <ac:spMkLst>
            <pc:docMk/>
            <pc:sldMk cId="237512399" sldId="262"/>
            <ac:spMk id="22" creationId="{6D74E473-974F-4BE7-8316-6386971D3A70}"/>
          </ac:spMkLst>
        </pc:spChg>
        <pc:spChg chg="add mod">
          <ac:chgData name="Ken Merrihew" userId="bcb7a1e886d99f07" providerId="LiveId" clId="{7B7E9DE5-3C29-4017-AFB9-45C2E0445486}" dt="2017-12-14T22:26:19.155" v="674" actId="1038"/>
          <ac:spMkLst>
            <pc:docMk/>
            <pc:sldMk cId="237512399" sldId="262"/>
            <ac:spMk id="23" creationId="{F2CD5B99-BE36-4D24-B770-D868F258A8D9}"/>
          </ac:spMkLst>
        </pc:spChg>
        <pc:spChg chg="add del mod">
          <ac:chgData name="Ken Merrihew" userId="bcb7a1e886d99f07" providerId="LiveId" clId="{7B7E9DE5-3C29-4017-AFB9-45C2E0445486}" dt="2017-12-14T22:29:43.513" v="831" actId="478"/>
          <ac:spMkLst>
            <pc:docMk/>
            <pc:sldMk cId="237512399" sldId="262"/>
            <ac:spMk id="24" creationId="{345F7DE6-15D2-460C-8A59-AD943C89703D}"/>
          </ac:spMkLst>
        </pc:spChg>
        <pc:spChg chg="add del mod">
          <ac:chgData name="Ken Merrihew" userId="bcb7a1e886d99f07" providerId="LiveId" clId="{7B7E9DE5-3C29-4017-AFB9-45C2E0445486}" dt="2017-12-14T22:29:43.513" v="831" actId="478"/>
          <ac:spMkLst>
            <pc:docMk/>
            <pc:sldMk cId="237512399" sldId="262"/>
            <ac:spMk id="25" creationId="{C036C660-8176-4512-B76C-129136C6D3A2}"/>
          </ac:spMkLst>
        </pc:spChg>
        <pc:spChg chg="add del mod">
          <ac:chgData name="Ken Merrihew" userId="bcb7a1e886d99f07" providerId="LiveId" clId="{7B7E9DE5-3C29-4017-AFB9-45C2E0445486}" dt="2017-12-14T22:25:13.083" v="595" actId="478"/>
          <ac:spMkLst>
            <pc:docMk/>
            <pc:sldMk cId="237512399" sldId="262"/>
            <ac:spMk id="26" creationId="{F2479234-46FA-4855-BC62-174393CEF913}"/>
          </ac:spMkLst>
        </pc:spChg>
        <pc:spChg chg="add del mod">
          <ac:chgData name="Ken Merrihew" userId="bcb7a1e886d99f07" providerId="LiveId" clId="{7B7E9DE5-3C29-4017-AFB9-45C2E0445486}" dt="2017-12-14T22:29:43.513" v="831" actId="478"/>
          <ac:spMkLst>
            <pc:docMk/>
            <pc:sldMk cId="237512399" sldId="262"/>
            <ac:spMk id="27" creationId="{B57E423A-0981-4832-B284-F7BD607D5517}"/>
          </ac:spMkLst>
        </pc:spChg>
        <pc:spChg chg="add mod ord">
          <ac:chgData name="Ken Merrihew" userId="bcb7a1e886d99f07" providerId="LiveId" clId="{7B7E9DE5-3C29-4017-AFB9-45C2E0445486}" dt="2017-12-14T22:44:29.678" v="1142" actId="20577"/>
          <ac:spMkLst>
            <pc:docMk/>
            <pc:sldMk cId="237512399" sldId="262"/>
            <ac:spMk id="28" creationId="{13C4CA77-50AF-41B0-A5EA-8A0D99ED139F}"/>
          </ac:spMkLst>
        </pc:spChg>
        <pc:spChg chg="add mod">
          <ac:chgData name="Ken Merrihew" userId="bcb7a1e886d99f07" providerId="LiveId" clId="{7B7E9DE5-3C29-4017-AFB9-45C2E0445486}" dt="2017-12-14T22:31:13.585" v="957" actId="14100"/>
          <ac:spMkLst>
            <pc:docMk/>
            <pc:sldMk cId="237512399" sldId="262"/>
            <ac:spMk id="29" creationId="{DAA38173-FCF8-4F9D-A3BA-BF7FC30C95BB}"/>
          </ac:spMkLst>
        </pc:spChg>
        <pc:spChg chg="add mod">
          <ac:chgData name="Ken Merrihew" userId="bcb7a1e886d99f07" providerId="LiveId" clId="{7B7E9DE5-3C29-4017-AFB9-45C2E0445486}" dt="2017-12-14T22:34:09.270" v="1054" actId="1038"/>
          <ac:spMkLst>
            <pc:docMk/>
            <pc:sldMk cId="237512399" sldId="262"/>
            <ac:spMk id="30" creationId="{F0FDAC8A-54CE-40DC-AD38-B63C132A340E}"/>
          </ac:spMkLst>
        </pc:spChg>
        <pc:spChg chg="add mod">
          <ac:chgData name="Ken Merrihew" userId="bcb7a1e886d99f07" providerId="LiveId" clId="{7B7E9DE5-3C29-4017-AFB9-45C2E0445486}" dt="2017-12-14T22:34:18.538" v="1070" actId="1038"/>
          <ac:spMkLst>
            <pc:docMk/>
            <pc:sldMk cId="237512399" sldId="262"/>
            <ac:spMk id="31" creationId="{186EE426-921F-482D-8625-0F0EC543E520}"/>
          </ac:spMkLst>
        </pc:spChg>
        <pc:spChg chg="add mod">
          <ac:chgData name="Ken Merrihew" userId="bcb7a1e886d99f07" providerId="LiveId" clId="{7B7E9DE5-3C29-4017-AFB9-45C2E0445486}" dt="2017-12-14T22:39:17.732" v="1108" actId="20577"/>
          <ac:spMkLst>
            <pc:docMk/>
            <pc:sldMk cId="237512399" sldId="262"/>
            <ac:spMk id="40" creationId="{10D63A7F-3EA3-49A1-9EC3-D94FED95091A}"/>
          </ac:spMkLst>
        </pc:spChg>
        <pc:spChg chg="add mod">
          <ac:chgData name="Ken Merrihew" userId="bcb7a1e886d99f07" providerId="LiveId" clId="{7B7E9DE5-3C29-4017-AFB9-45C2E0445486}" dt="2017-12-14T22:40:47.559" v="1114" actId="688"/>
          <ac:spMkLst>
            <pc:docMk/>
            <pc:sldMk cId="237512399" sldId="262"/>
            <ac:spMk id="41" creationId="{EA7BA0CE-97FD-45E6-B091-A9102E6C1E01}"/>
          </ac:spMkLst>
        </pc:spChg>
        <pc:spChg chg="add mod">
          <ac:chgData name="Ken Merrihew" userId="bcb7a1e886d99f07" providerId="LiveId" clId="{7B7E9DE5-3C29-4017-AFB9-45C2E0445486}" dt="2017-12-14T23:07:07.361" v="1173" actId="14100"/>
          <ac:spMkLst>
            <pc:docMk/>
            <pc:sldMk cId="237512399" sldId="262"/>
            <ac:spMk id="42" creationId="{4DB262FC-8A82-4C3E-9F1B-03FB29489171}"/>
          </ac:spMkLst>
        </pc:spChg>
        <pc:picChg chg="del">
          <ac:chgData name="Ken Merrihew" userId="bcb7a1e886d99f07" providerId="LiveId" clId="{7B7E9DE5-3C29-4017-AFB9-45C2E0445486}" dt="2017-12-14T22:12:18.725" v="157" actId="478"/>
          <ac:picMkLst>
            <pc:docMk/>
            <pc:sldMk cId="237512399" sldId="262"/>
            <ac:picMk id="9" creationId="{800CDC76-9E7D-4386-9ED3-576DE7B4BB78}"/>
          </ac:picMkLst>
        </pc:picChg>
        <pc:picChg chg="del">
          <ac:chgData name="Ken Merrihew" userId="bcb7a1e886d99f07" providerId="LiveId" clId="{7B7E9DE5-3C29-4017-AFB9-45C2E0445486}" dt="2017-12-14T22:12:18.725" v="157" actId="478"/>
          <ac:picMkLst>
            <pc:docMk/>
            <pc:sldMk cId="237512399" sldId="262"/>
            <ac:picMk id="10" creationId="{293CEF36-7EC2-440D-AD9D-3CAE11B67650}"/>
          </ac:picMkLst>
        </pc:picChg>
        <pc:picChg chg="del">
          <ac:chgData name="Ken Merrihew" userId="bcb7a1e886d99f07" providerId="LiveId" clId="{7B7E9DE5-3C29-4017-AFB9-45C2E0445486}" dt="2017-12-14T22:12:18.725" v="157" actId="478"/>
          <ac:picMkLst>
            <pc:docMk/>
            <pc:sldMk cId="237512399" sldId="262"/>
            <ac:picMk id="15" creationId="{900C1D91-1DAA-4423-A123-8CF8EF9177B6}"/>
          </ac:picMkLst>
        </pc:picChg>
        <pc:cxnChg chg="add mod">
          <ac:chgData name="Ken Merrihew" userId="bcb7a1e886d99f07" providerId="LiveId" clId="{7B7E9DE5-3C29-4017-AFB9-45C2E0445486}" dt="2017-12-14T22:28:53.168" v="820" actId="692"/>
          <ac:cxnSpMkLst>
            <pc:docMk/>
            <pc:sldMk cId="237512399" sldId="262"/>
            <ac:cxnSpMk id="21" creationId="{09128561-DEDD-408D-B192-5AE6473D1AC1}"/>
          </ac:cxnSpMkLst>
        </pc:cxnChg>
        <pc:cxnChg chg="add mod">
          <ac:chgData name="Ken Merrihew" userId="bcb7a1e886d99f07" providerId="LiveId" clId="{7B7E9DE5-3C29-4017-AFB9-45C2E0445486}" dt="2017-12-14T22:31:58.258" v="964" actId="339"/>
          <ac:cxnSpMkLst>
            <pc:docMk/>
            <pc:sldMk cId="237512399" sldId="262"/>
            <ac:cxnSpMk id="33" creationId="{4A27A63C-9EA8-4CA9-984C-605BACD80FEF}"/>
          </ac:cxnSpMkLst>
        </pc:cxnChg>
        <pc:cxnChg chg="add mod">
          <ac:chgData name="Ken Merrihew" userId="bcb7a1e886d99f07" providerId="LiveId" clId="{7B7E9DE5-3C29-4017-AFB9-45C2E0445486}" dt="2017-12-14T22:32:28.052" v="974" actId="14100"/>
          <ac:cxnSpMkLst>
            <pc:docMk/>
            <pc:sldMk cId="237512399" sldId="262"/>
            <ac:cxnSpMk id="34" creationId="{7E052070-E924-4E29-8362-E0AF7AFEBB5E}"/>
          </ac:cxnSpMkLst>
        </pc:cxnChg>
        <pc:cxnChg chg="add mod">
          <ac:chgData name="Ken Merrihew" userId="bcb7a1e886d99f07" providerId="LiveId" clId="{7B7E9DE5-3C29-4017-AFB9-45C2E0445486}" dt="2017-12-14T22:34:04.733" v="1044" actId="1076"/>
          <ac:cxnSpMkLst>
            <pc:docMk/>
            <pc:sldMk cId="237512399" sldId="262"/>
            <ac:cxnSpMk id="37" creationId="{2E8E6745-892C-41F7-BEE1-DD6BC2C2DC4E}"/>
          </ac:cxnSpMkLst>
        </pc:cxnChg>
        <pc:cxnChg chg="add mod">
          <ac:chgData name="Ken Merrihew" userId="bcb7a1e886d99f07" providerId="LiveId" clId="{7B7E9DE5-3C29-4017-AFB9-45C2E0445486}" dt="2017-12-14T22:34:37.905" v="1073" actId="14100"/>
          <ac:cxnSpMkLst>
            <pc:docMk/>
            <pc:sldMk cId="237512399" sldId="262"/>
            <ac:cxnSpMk id="38" creationId="{455C47E9-273F-406F-A04E-90F0DF5426EE}"/>
          </ac:cxnSpMkLst>
        </pc:cxnChg>
      </pc:sldChg>
      <pc:sldChg chg="add">
        <pc:chgData name="Ken Merrihew" userId="bcb7a1e886d99f07" providerId="LiveId" clId="{7B7E9DE5-3C29-4017-AFB9-45C2E0445486}" dt="2017-12-14T22:12:11.662" v="156" actId="20577"/>
        <pc:sldMkLst>
          <pc:docMk/>
          <pc:sldMk cId="1548169416" sldId="263"/>
        </pc:sldMkLst>
      </pc:sldChg>
      <pc:sldChg chg="delSp modSp add ord delAnim modAnim">
        <pc:chgData name="Ken Merrihew" userId="bcb7a1e886d99f07" providerId="LiveId" clId="{7B7E9DE5-3C29-4017-AFB9-45C2E0445486}" dt="2017-12-15T00:53:21.047" v="1832" actId="20577"/>
        <pc:sldMkLst>
          <pc:docMk/>
          <pc:sldMk cId="989741259" sldId="264"/>
        </pc:sldMkLst>
        <pc:spChg chg="mod">
          <ac:chgData name="Ken Merrihew" userId="bcb7a1e886d99f07" providerId="LiveId" clId="{7B7E9DE5-3C29-4017-AFB9-45C2E0445486}" dt="2017-12-15T00:53:21.047" v="1832" actId="20577"/>
          <ac:spMkLst>
            <pc:docMk/>
            <pc:sldMk cId="989741259" sldId="264"/>
            <ac:spMk id="2" creationId="{3514FE05-E6E9-4A98-90AA-83F556B8F456}"/>
          </ac:spMkLst>
        </pc:spChg>
        <pc:spChg chg="del">
          <ac:chgData name="Ken Merrihew" userId="bcb7a1e886d99f07" providerId="LiveId" clId="{7B7E9DE5-3C29-4017-AFB9-45C2E0445486}" dt="2017-12-15T00:52:08.137" v="1816" actId="478"/>
          <ac:spMkLst>
            <pc:docMk/>
            <pc:sldMk cId="989741259" sldId="264"/>
            <ac:spMk id="3" creationId="{CF0A00D1-F637-4310-B3B7-0D015B18CEDA}"/>
          </ac:spMkLst>
        </pc:spChg>
        <pc:spChg chg="del">
          <ac:chgData name="Ken Merrihew" userId="bcb7a1e886d99f07" providerId="LiveId" clId="{7B7E9DE5-3C29-4017-AFB9-45C2E0445486}" dt="2017-12-15T00:52:07.247" v="1815" actId="478"/>
          <ac:spMkLst>
            <pc:docMk/>
            <pc:sldMk cId="989741259" sldId="264"/>
            <ac:spMk id="5" creationId="{AA72C87D-98CD-462D-86F7-B1FA58455F39}"/>
          </ac:spMkLst>
        </pc:spChg>
      </pc:sldChg>
      <pc:sldChg chg="add ord">
        <pc:chgData name="Ken Merrihew" userId="bcb7a1e886d99f07" providerId="LiveId" clId="{7B7E9DE5-3C29-4017-AFB9-45C2E0445486}" dt="2017-12-14T23:36:30.943" v="1385" actId="20577"/>
        <pc:sldMkLst>
          <pc:docMk/>
          <pc:sldMk cId="1222620215" sldId="265"/>
        </pc:sldMkLst>
      </pc:sldChg>
      <pc:sldChg chg="delSp modSp add delAnim modAnim">
        <pc:chgData name="Ken Merrihew" userId="bcb7a1e886d99f07" providerId="LiveId" clId="{7B7E9DE5-3C29-4017-AFB9-45C2E0445486}" dt="2017-12-14T23:32:45.476" v="1365" actId="20577"/>
        <pc:sldMkLst>
          <pc:docMk/>
          <pc:sldMk cId="832859693" sldId="266"/>
        </pc:sldMkLst>
        <pc:spChg chg="mod">
          <ac:chgData name="Ken Merrihew" userId="bcb7a1e886d99f07" providerId="LiveId" clId="{7B7E9DE5-3C29-4017-AFB9-45C2E0445486}" dt="2017-12-14T23:32:45.476" v="1365" actId="20577"/>
          <ac:spMkLst>
            <pc:docMk/>
            <pc:sldMk cId="832859693" sldId="266"/>
            <ac:spMk id="2" creationId="{3514FE05-E6E9-4A98-90AA-83F556B8F456}"/>
          </ac:spMkLst>
        </pc:spChg>
        <pc:spChg chg="del">
          <ac:chgData name="Ken Merrihew" userId="bcb7a1e886d99f07" providerId="LiveId" clId="{7B7E9DE5-3C29-4017-AFB9-45C2E0445486}" dt="2017-12-14T23:29:42.953" v="1339" actId="478"/>
          <ac:spMkLst>
            <pc:docMk/>
            <pc:sldMk cId="832859693" sldId="266"/>
            <ac:spMk id="6" creationId="{56F798DA-C27E-49F6-A355-4C324C15E818}"/>
          </ac:spMkLst>
        </pc:spChg>
      </pc:sldChg>
      <pc:sldChg chg="add">
        <pc:chgData name="Ken Merrihew" userId="bcb7a1e886d99f07" providerId="LiveId" clId="{7B7E9DE5-3C29-4017-AFB9-45C2E0445486}" dt="2017-12-14T23:29:39.104" v="1338" actId="20577"/>
        <pc:sldMkLst>
          <pc:docMk/>
          <pc:sldMk cId="2545617632" sldId="267"/>
        </pc:sldMkLst>
      </pc:sldChg>
      <pc:sldChg chg="modSp add modAnim">
        <pc:chgData name="Ken Merrihew" userId="bcb7a1e886d99f07" providerId="LiveId" clId="{7B7E9DE5-3C29-4017-AFB9-45C2E0445486}" dt="2017-12-14T23:33:09.073" v="1370" actId="20577"/>
        <pc:sldMkLst>
          <pc:docMk/>
          <pc:sldMk cId="4111324779" sldId="268"/>
        </pc:sldMkLst>
        <pc:spChg chg="mod">
          <ac:chgData name="Ken Merrihew" userId="bcb7a1e886d99f07" providerId="LiveId" clId="{7B7E9DE5-3C29-4017-AFB9-45C2E0445486}" dt="2017-12-14T23:33:09.073" v="1370" actId="20577"/>
          <ac:spMkLst>
            <pc:docMk/>
            <pc:sldMk cId="4111324779" sldId="268"/>
            <ac:spMk id="2" creationId="{3514FE05-E6E9-4A98-90AA-83F556B8F456}"/>
          </ac:spMkLst>
        </pc:spChg>
      </pc:sldChg>
      <pc:sldChg chg="modSp add">
        <pc:chgData name="Ken Merrihew" userId="bcb7a1e886d99f07" providerId="LiveId" clId="{7B7E9DE5-3C29-4017-AFB9-45C2E0445486}" dt="2017-12-14T23:33:29.660" v="1373" actId="20577"/>
        <pc:sldMkLst>
          <pc:docMk/>
          <pc:sldMk cId="103681312" sldId="269"/>
        </pc:sldMkLst>
        <pc:spChg chg="mod">
          <ac:chgData name="Ken Merrihew" userId="bcb7a1e886d99f07" providerId="LiveId" clId="{7B7E9DE5-3C29-4017-AFB9-45C2E0445486}" dt="2017-12-14T23:33:29.660" v="1373" actId="20577"/>
          <ac:spMkLst>
            <pc:docMk/>
            <pc:sldMk cId="103681312" sldId="269"/>
            <ac:spMk id="2" creationId="{3514FE05-E6E9-4A98-90AA-83F556B8F456}"/>
          </ac:spMkLst>
        </pc:spChg>
      </pc:sldChg>
      <pc:sldChg chg="modSp add">
        <pc:chgData name="Ken Merrihew" userId="bcb7a1e886d99f07" providerId="LiveId" clId="{7B7E9DE5-3C29-4017-AFB9-45C2E0445486}" dt="2017-12-14T23:33:41.445" v="1376" actId="20577"/>
        <pc:sldMkLst>
          <pc:docMk/>
          <pc:sldMk cId="1932508874" sldId="270"/>
        </pc:sldMkLst>
        <pc:spChg chg="mod">
          <ac:chgData name="Ken Merrihew" userId="bcb7a1e886d99f07" providerId="LiveId" clId="{7B7E9DE5-3C29-4017-AFB9-45C2E0445486}" dt="2017-12-14T23:33:41.445" v="1376" actId="20577"/>
          <ac:spMkLst>
            <pc:docMk/>
            <pc:sldMk cId="1932508874" sldId="270"/>
            <ac:spMk id="2" creationId="{3514FE05-E6E9-4A98-90AA-83F556B8F456}"/>
          </ac:spMkLst>
        </pc:spChg>
      </pc:sldChg>
      <pc:sldChg chg="modSp add">
        <pc:chgData name="Ken Merrihew" userId="bcb7a1e886d99f07" providerId="LiveId" clId="{7B7E9DE5-3C29-4017-AFB9-45C2E0445486}" dt="2017-12-14T23:36:12.216" v="1383" actId="20577"/>
        <pc:sldMkLst>
          <pc:docMk/>
          <pc:sldMk cId="1591829054" sldId="271"/>
        </pc:sldMkLst>
        <pc:spChg chg="mod">
          <ac:chgData name="Ken Merrihew" userId="bcb7a1e886d99f07" providerId="LiveId" clId="{7B7E9DE5-3C29-4017-AFB9-45C2E0445486}" dt="2017-12-14T23:36:12.216" v="1383" actId="20577"/>
          <ac:spMkLst>
            <pc:docMk/>
            <pc:sldMk cId="1591829054" sldId="271"/>
            <ac:spMk id="2" creationId="{3514FE05-E6E9-4A98-90AA-83F556B8F456}"/>
          </ac:spMkLst>
        </pc:spChg>
      </pc:sldChg>
      <pc:sldChg chg="add">
        <pc:chgData name="Ken Merrihew" userId="bcb7a1e886d99f07" providerId="LiveId" clId="{7B7E9DE5-3C29-4017-AFB9-45C2E0445486}" dt="2017-12-14T23:35:58.078" v="1377" actId="20577"/>
        <pc:sldMkLst>
          <pc:docMk/>
          <pc:sldMk cId="3856789133" sldId="272"/>
        </pc:sldMkLst>
      </pc:sldChg>
      <pc:sldChg chg="addSp modSp add modAnim">
        <pc:chgData name="Ken Merrihew" userId="bcb7a1e886d99f07" providerId="LiveId" clId="{7B7E9DE5-3C29-4017-AFB9-45C2E0445486}" dt="2017-12-14T23:48:15.147" v="1422" actId="20577"/>
        <pc:sldMkLst>
          <pc:docMk/>
          <pc:sldMk cId="1771479422" sldId="273"/>
        </pc:sldMkLst>
        <pc:spChg chg="mod">
          <ac:chgData name="Ken Merrihew" userId="bcb7a1e886d99f07" providerId="LiveId" clId="{7B7E9DE5-3C29-4017-AFB9-45C2E0445486}" dt="2017-12-14T23:47:28.084" v="1400" actId="20577"/>
          <ac:spMkLst>
            <pc:docMk/>
            <pc:sldMk cId="1771479422" sldId="273"/>
            <ac:spMk id="2" creationId="{3514FE05-E6E9-4A98-90AA-83F556B8F456}"/>
          </ac:spMkLst>
        </pc:spChg>
        <pc:spChg chg="add mod">
          <ac:chgData name="Ken Merrihew" userId="bcb7a1e886d99f07" providerId="LiveId" clId="{7B7E9DE5-3C29-4017-AFB9-45C2E0445486}" dt="2017-12-14T23:48:15.147" v="1422" actId="20577"/>
          <ac:spMkLst>
            <pc:docMk/>
            <pc:sldMk cId="1771479422" sldId="273"/>
            <ac:spMk id="5" creationId="{EF3FB63F-A832-48AB-93CF-899342D5AE6E}"/>
          </ac:spMkLst>
        </pc:spChg>
      </pc:sldChg>
      <pc:sldChg chg="add">
        <pc:chgData name="Ken Merrihew" userId="bcb7a1e886d99f07" providerId="LiveId" clId="{7B7E9DE5-3C29-4017-AFB9-45C2E0445486}" dt="2017-12-14T23:46:42.039" v="1386" actId="20577"/>
        <pc:sldMkLst>
          <pc:docMk/>
          <pc:sldMk cId="1708375387" sldId="274"/>
        </pc:sldMkLst>
      </pc:sldChg>
      <pc:sldChg chg="delSp modSp add delAnim modAnim">
        <pc:chgData name="Ken Merrihew" userId="bcb7a1e886d99f07" providerId="LiveId" clId="{7B7E9DE5-3C29-4017-AFB9-45C2E0445486}" dt="2017-12-15T00:27:13.215" v="1431" actId="20577"/>
        <pc:sldMkLst>
          <pc:docMk/>
          <pc:sldMk cId="2754141949" sldId="275"/>
        </pc:sldMkLst>
        <pc:spChg chg="mod">
          <ac:chgData name="Ken Merrihew" userId="bcb7a1e886d99f07" providerId="LiveId" clId="{7B7E9DE5-3C29-4017-AFB9-45C2E0445486}" dt="2017-12-15T00:27:02.005" v="1429" actId="403"/>
          <ac:spMkLst>
            <pc:docMk/>
            <pc:sldMk cId="2754141949" sldId="275"/>
            <ac:spMk id="2" creationId="{3514FE05-E6E9-4A98-90AA-83F556B8F456}"/>
          </ac:spMkLst>
        </pc:spChg>
        <pc:spChg chg="del">
          <ac:chgData name="Ken Merrihew" userId="bcb7a1e886d99f07" providerId="LiveId" clId="{7B7E9DE5-3C29-4017-AFB9-45C2E0445486}" dt="2017-12-15T00:26:51.582" v="1424" actId="478"/>
          <ac:spMkLst>
            <pc:docMk/>
            <pc:sldMk cId="2754141949" sldId="275"/>
            <ac:spMk id="5" creationId="{EF3FB63F-A832-48AB-93CF-899342D5AE6E}"/>
          </ac:spMkLst>
        </pc:spChg>
      </pc:sldChg>
      <pc:sldChg chg="add">
        <pc:chgData name="Ken Merrihew" userId="bcb7a1e886d99f07" providerId="LiveId" clId="{7B7E9DE5-3C29-4017-AFB9-45C2E0445486}" dt="2017-12-15T00:26:49.232" v="1423" actId="20577"/>
        <pc:sldMkLst>
          <pc:docMk/>
          <pc:sldMk cId="3145182631" sldId="276"/>
        </pc:sldMkLst>
      </pc:sldChg>
      <pc:sldChg chg="addSp modSp add ord modAnim">
        <pc:chgData name="Ken Merrihew" userId="bcb7a1e886d99f07" providerId="LiveId" clId="{7B7E9DE5-3C29-4017-AFB9-45C2E0445486}" dt="2017-12-15T02:17:03.418" v="2234" actId="167"/>
        <pc:sldMkLst>
          <pc:docMk/>
          <pc:sldMk cId="1863976462" sldId="277"/>
        </pc:sldMkLst>
        <pc:spChg chg="mod">
          <ac:chgData name="Ken Merrihew" userId="bcb7a1e886d99f07" providerId="LiveId" clId="{7B7E9DE5-3C29-4017-AFB9-45C2E0445486}" dt="2017-12-15T00:30:48.851" v="1512" actId="255"/>
          <ac:spMkLst>
            <pc:docMk/>
            <pc:sldMk cId="1863976462" sldId="277"/>
            <ac:spMk id="2" creationId="{3514FE05-E6E9-4A98-90AA-83F556B8F456}"/>
          </ac:spMkLst>
        </pc:spChg>
        <pc:spChg chg="mod">
          <ac:chgData name="Ken Merrihew" userId="bcb7a1e886d99f07" providerId="LiveId" clId="{7B7E9DE5-3C29-4017-AFB9-45C2E0445486}" dt="2017-12-15T00:30:53.050" v="1515" actId="1035"/>
          <ac:spMkLst>
            <pc:docMk/>
            <pc:sldMk cId="1863976462" sldId="277"/>
            <ac:spMk id="5" creationId="{EF3FB63F-A832-48AB-93CF-899342D5AE6E}"/>
          </ac:spMkLst>
        </pc:spChg>
        <pc:spChg chg="add mod ord">
          <ac:chgData name="Ken Merrihew" userId="bcb7a1e886d99f07" providerId="LiveId" clId="{7B7E9DE5-3C29-4017-AFB9-45C2E0445486}" dt="2017-12-15T02:16:58.376" v="2233" actId="167"/>
          <ac:spMkLst>
            <pc:docMk/>
            <pc:sldMk cId="1863976462" sldId="277"/>
            <ac:spMk id="6" creationId="{1A58583B-12FA-414B-A177-8D1A05136E49}"/>
          </ac:spMkLst>
        </pc:spChg>
        <pc:spChg chg="add mod ord">
          <ac:chgData name="Ken Merrihew" userId="bcb7a1e886d99f07" providerId="LiveId" clId="{7B7E9DE5-3C29-4017-AFB9-45C2E0445486}" dt="2017-12-15T02:17:03.418" v="2234" actId="167"/>
          <ac:spMkLst>
            <pc:docMk/>
            <pc:sldMk cId="1863976462" sldId="277"/>
            <ac:spMk id="7" creationId="{58E708B8-5CD3-4B20-AF19-B0CB0A9AD011}"/>
          </ac:spMkLst>
        </pc:spChg>
        <pc:spChg chg="add mod">
          <ac:chgData name="Ken Merrihew" userId="bcb7a1e886d99f07" providerId="LiveId" clId="{7B7E9DE5-3C29-4017-AFB9-45C2E0445486}" dt="2017-12-15T00:33:39.965" v="1604" actId="255"/>
          <ac:spMkLst>
            <pc:docMk/>
            <pc:sldMk cId="1863976462" sldId="277"/>
            <ac:spMk id="8" creationId="{6457036C-6780-4524-B3D6-735562F367AF}"/>
          </ac:spMkLst>
        </pc:spChg>
      </pc:sldChg>
      <pc:sldChg chg="add ord">
        <pc:chgData name="Ken Merrihew" userId="bcb7a1e886d99f07" providerId="LiveId" clId="{7B7E9DE5-3C29-4017-AFB9-45C2E0445486}" dt="2017-12-15T00:28:35.012" v="1433" actId="20577"/>
        <pc:sldMkLst>
          <pc:docMk/>
          <pc:sldMk cId="1101853549" sldId="278"/>
        </pc:sldMkLst>
      </pc:sldChg>
      <pc:sldChg chg="addSp delSp modSp add delAnim modAnim">
        <pc:chgData name="Ken Merrihew" userId="bcb7a1e886d99f07" providerId="LiveId" clId="{7B7E9DE5-3C29-4017-AFB9-45C2E0445486}" dt="2017-12-15T00:50:27.802" v="1814" actId="20577"/>
        <pc:sldMkLst>
          <pc:docMk/>
          <pc:sldMk cId="151402075" sldId="279"/>
        </pc:sldMkLst>
        <pc:spChg chg="mod">
          <ac:chgData name="Ken Merrihew" userId="bcb7a1e886d99f07" providerId="LiveId" clId="{7B7E9DE5-3C29-4017-AFB9-45C2E0445486}" dt="2017-12-15T00:38:18.796" v="1733" actId="404"/>
          <ac:spMkLst>
            <pc:docMk/>
            <pc:sldMk cId="151402075" sldId="279"/>
            <ac:spMk id="5" creationId="{483544A0-4E31-45AC-AC06-544944240653}"/>
          </ac:spMkLst>
        </pc:spChg>
        <pc:spChg chg="mod">
          <ac:chgData name="Ken Merrihew" userId="bcb7a1e886d99f07" providerId="LiveId" clId="{7B7E9DE5-3C29-4017-AFB9-45C2E0445486}" dt="2017-12-15T00:39:29.256" v="1788" actId="20577"/>
          <ac:spMkLst>
            <pc:docMk/>
            <pc:sldMk cId="151402075" sldId="279"/>
            <ac:spMk id="23" creationId="{F2CD5B99-BE36-4D24-B770-D868F258A8D9}"/>
          </ac:spMkLst>
        </pc:spChg>
        <pc:spChg chg="add mod ord">
          <ac:chgData name="Ken Merrihew" userId="bcb7a1e886d99f07" providerId="LiveId" clId="{7B7E9DE5-3C29-4017-AFB9-45C2E0445486}" dt="2017-12-15T00:39:37.031" v="1789" actId="167"/>
          <ac:spMkLst>
            <pc:docMk/>
            <pc:sldMk cId="151402075" sldId="279"/>
            <ac:spMk id="24" creationId="{CE7EEE4C-EA35-4B64-BB36-C7C4ECADD503}"/>
          </ac:spMkLst>
        </pc:spChg>
        <pc:spChg chg="add mod ord">
          <ac:chgData name="Ken Merrihew" userId="bcb7a1e886d99f07" providerId="LiveId" clId="{7B7E9DE5-3C29-4017-AFB9-45C2E0445486}" dt="2017-12-15T00:39:38.915" v="1790" actId="167"/>
          <ac:spMkLst>
            <pc:docMk/>
            <pc:sldMk cId="151402075" sldId="279"/>
            <ac:spMk id="25" creationId="{0C8AA85A-5ACA-4C9B-BAE3-5D6FBA3FC650}"/>
          </ac:spMkLst>
        </pc:spChg>
        <pc:spChg chg="add mod">
          <ac:chgData name="Ken Merrihew" userId="bcb7a1e886d99f07" providerId="LiveId" clId="{7B7E9DE5-3C29-4017-AFB9-45C2E0445486}" dt="2017-12-15T00:50:05.115" v="1809" actId="20577"/>
          <ac:spMkLst>
            <pc:docMk/>
            <pc:sldMk cId="151402075" sldId="279"/>
            <ac:spMk id="26" creationId="{CA491DD4-1AF1-444E-82B8-F32EDE88FA7E}"/>
          </ac:spMkLst>
        </pc:spChg>
        <pc:spChg chg="del">
          <ac:chgData name="Ken Merrihew" userId="bcb7a1e886d99f07" providerId="LiveId" clId="{7B7E9DE5-3C29-4017-AFB9-45C2E0445486}" dt="2017-12-15T00:35:14.188" v="1624" actId="478"/>
          <ac:spMkLst>
            <pc:docMk/>
            <pc:sldMk cId="151402075" sldId="279"/>
            <ac:spMk id="29" creationId="{DAA38173-FCF8-4F9D-A3BA-BF7FC30C95BB}"/>
          </ac:spMkLst>
        </pc:spChg>
        <pc:spChg chg="mod">
          <ac:chgData name="Ken Merrihew" userId="bcb7a1e886d99f07" providerId="LiveId" clId="{7B7E9DE5-3C29-4017-AFB9-45C2E0445486}" dt="2017-12-15T00:38:21.994" v="1734" actId="404"/>
          <ac:spMkLst>
            <pc:docMk/>
            <pc:sldMk cId="151402075" sldId="279"/>
            <ac:spMk id="30" creationId="{F0FDAC8A-54CE-40DC-AD38-B63C132A340E}"/>
          </ac:spMkLst>
        </pc:spChg>
        <pc:spChg chg="del">
          <ac:chgData name="Ken Merrihew" userId="bcb7a1e886d99f07" providerId="LiveId" clId="{7B7E9DE5-3C29-4017-AFB9-45C2E0445486}" dt="2017-12-15T00:35:21.739" v="1627" actId="478"/>
          <ac:spMkLst>
            <pc:docMk/>
            <pc:sldMk cId="151402075" sldId="279"/>
            <ac:spMk id="31" creationId="{186EE426-921F-482D-8625-0F0EC543E520}"/>
          </ac:spMkLst>
        </pc:spChg>
        <pc:spChg chg="del">
          <ac:chgData name="Ken Merrihew" userId="bcb7a1e886d99f07" providerId="LiveId" clId="{7B7E9DE5-3C29-4017-AFB9-45C2E0445486}" dt="2017-12-15T00:34:41.944" v="1606" actId="478"/>
          <ac:spMkLst>
            <pc:docMk/>
            <pc:sldMk cId="151402075" sldId="279"/>
            <ac:spMk id="40" creationId="{10D63A7F-3EA3-49A1-9EC3-D94FED95091A}"/>
          </ac:spMkLst>
        </pc:spChg>
        <pc:spChg chg="del">
          <ac:chgData name="Ken Merrihew" userId="bcb7a1e886d99f07" providerId="LiveId" clId="{7B7E9DE5-3C29-4017-AFB9-45C2E0445486}" dt="2017-12-15T00:34:44.577" v="1607" actId="478"/>
          <ac:spMkLst>
            <pc:docMk/>
            <pc:sldMk cId="151402075" sldId="279"/>
            <ac:spMk id="41" creationId="{EA7BA0CE-97FD-45E6-B091-A9102E6C1E01}"/>
          </ac:spMkLst>
        </pc:spChg>
        <pc:spChg chg="del">
          <ac:chgData name="Ken Merrihew" userId="bcb7a1e886d99f07" providerId="LiveId" clId="{7B7E9DE5-3C29-4017-AFB9-45C2E0445486}" dt="2017-12-15T00:35:17.149" v="1625" actId="478"/>
          <ac:spMkLst>
            <pc:docMk/>
            <pc:sldMk cId="151402075" sldId="279"/>
            <ac:spMk id="42" creationId="{4DB262FC-8A82-4C3E-9F1B-03FB29489171}"/>
          </ac:spMkLst>
        </pc:spChg>
        <pc:cxnChg chg="mod">
          <ac:chgData name="Ken Merrihew" userId="bcb7a1e886d99f07" providerId="LiveId" clId="{7B7E9DE5-3C29-4017-AFB9-45C2E0445486}" dt="2017-12-15T00:38:18.796" v="1733" actId="404"/>
          <ac:cxnSpMkLst>
            <pc:docMk/>
            <pc:sldMk cId="151402075" sldId="279"/>
            <ac:cxnSpMk id="33" creationId="{4A27A63C-9EA8-4CA9-984C-605BACD80FEF}"/>
          </ac:cxnSpMkLst>
        </pc:cxnChg>
        <pc:cxnChg chg="del mod">
          <ac:chgData name="Ken Merrihew" userId="bcb7a1e886d99f07" providerId="LiveId" clId="{7B7E9DE5-3C29-4017-AFB9-45C2E0445486}" dt="2017-12-15T00:35:20.266" v="1626" actId="478"/>
          <ac:cxnSpMkLst>
            <pc:docMk/>
            <pc:sldMk cId="151402075" sldId="279"/>
            <ac:cxnSpMk id="34" creationId="{7E052070-E924-4E29-8362-E0AF7AFEBB5E}"/>
          </ac:cxnSpMkLst>
        </pc:cxnChg>
        <pc:cxnChg chg="del">
          <ac:chgData name="Ken Merrihew" userId="bcb7a1e886d99f07" providerId="LiveId" clId="{7B7E9DE5-3C29-4017-AFB9-45C2E0445486}" dt="2017-12-15T00:35:23.464" v="1628" actId="478"/>
          <ac:cxnSpMkLst>
            <pc:docMk/>
            <pc:sldMk cId="151402075" sldId="279"/>
            <ac:cxnSpMk id="38" creationId="{455C47E9-273F-406F-A04E-90F0DF5426EE}"/>
          </ac:cxnSpMkLst>
        </pc:cxnChg>
      </pc:sldChg>
      <pc:sldChg chg="add">
        <pc:chgData name="Ken Merrihew" userId="bcb7a1e886d99f07" providerId="LiveId" clId="{7B7E9DE5-3C29-4017-AFB9-45C2E0445486}" dt="2017-12-15T00:34:38.919" v="1605" actId="20577"/>
        <pc:sldMkLst>
          <pc:docMk/>
          <pc:sldMk cId="1047042377" sldId="280"/>
        </pc:sldMkLst>
      </pc:sldChg>
      <pc:sldChg chg="add del">
        <pc:chgData name="Ken Merrihew" userId="bcb7a1e886d99f07" providerId="LiveId" clId="{7B7E9DE5-3C29-4017-AFB9-45C2E0445486}" dt="2017-12-15T00:37:13.527" v="1726" actId="20577"/>
        <pc:sldMkLst>
          <pc:docMk/>
          <pc:sldMk cId="721100808" sldId="281"/>
        </pc:sldMkLst>
      </pc:sldChg>
      <pc:sldChg chg="modSp add modAnim">
        <pc:chgData name="Ken Merrihew" userId="bcb7a1e886d99f07" providerId="LiveId" clId="{7B7E9DE5-3C29-4017-AFB9-45C2E0445486}" dt="2017-12-15T00:53:36.998" v="1835" actId="20577"/>
        <pc:sldMkLst>
          <pc:docMk/>
          <pc:sldMk cId="2480111624" sldId="281"/>
        </pc:sldMkLst>
        <pc:spChg chg="mod">
          <ac:chgData name="Ken Merrihew" userId="bcb7a1e886d99f07" providerId="LiveId" clId="{7B7E9DE5-3C29-4017-AFB9-45C2E0445486}" dt="2017-12-15T00:53:32.139" v="1834" actId="20577"/>
          <ac:spMkLst>
            <pc:docMk/>
            <pc:sldMk cId="2480111624" sldId="281"/>
            <ac:spMk id="2" creationId="{3514FE05-E6E9-4A98-90AA-83F556B8F456}"/>
          </ac:spMkLst>
        </pc:spChg>
      </pc:sldChg>
      <pc:sldChg chg="addSp delSp modSp add ord modAnim">
        <pc:chgData name="Ken Merrihew" userId="bcb7a1e886d99f07" providerId="LiveId" clId="{7B7E9DE5-3C29-4017-AFB9-45C2E0445486}" dt="2017-12-15T03:17:03.572" v="3088" actId="20577"/>
        <pc:sldMkLst>
          <pc:docMk/>
          <pc:sldMk cId="1087276616" sldId="282"/>
        </pc:sldMkLst>
        <pc:spChg chg="mod">
          <ac:chgData name="Ken Merrihew" userId="bcb7a1e886d99f07" providerId="LiveId" clId="{7B7E9DE5-3C29-4017-AFB9-45C2E0445486}" dt="2017-12-15T01:09:38.132" v="1846" actId="403"/>
          <ac:spMkLst>
            <pc:docMk/>
            <pc:sldMk cId="1087276616" sldId="282"/>
            <ac:spMk id="2" creationId="{3514FE05-E6E9-4A98-90AA-83F556B8F456}"/>
          </ac:spMkLst>
        </pc:spChg>
        <pc:spChg chg="mod">
          <ac:chgData name="Ken Merrihew" userId="bcb7a1e886d99f07" providerId="LiveId" clId="{7B7E9DE5-3C29-4017-AFB9-45C2E0445486}" dt="2017-12-15T03:17:03.572" v="3088" actId="20577"/>
          <ac:spMkLst>
            <pc:docMk/>
            <pc:sldMk cId="1087276616" sldId="282"/>
            <ac:spMk id="5" creationId="{EF3FB63F-A832-48AB-93CF-899342D5AE6E}"/>
          </ac:spMkLst>
        </pc:spChg>
        <pc:graphicFrameChg chg="add del modGraphic">
          <ac:chgData name="Ken Merrihew" userId="bcb7a1e886d99f07" providerId="LiveId" clId="{7B7E9DE5-3C29-4017-AFB9-45C2E0445486}" dt="2017-12-15T01:09:28.980" v="1841" actId="27309"/>
          <ac:graphicFrameMkLst>
            <pc:docMk/>
            <pc:sldMk cId="1087276616" sldId="282"/>
            <ac:graphicFrameMk id="6" creationId="{998E8D82-AF1E-43E4-AA0A-DDF105154459}"/>
          </ac:graphicFrameMkLst>
        </pc:graphicFrameChg>
        <pc:graphicFrameChg chg="add del modGraphic">
          <ac:chgData name="Ken Merrihew" userId="bcb7a1e886d99f07" providerId="LiveId" clId="{7B7E9DE5-3C29-4017-AFB9-45C2E0445486}" dt="2017-12-15T01:09:28.980" v="1841" actId="27309"/>
          <ac:graphicFrameMkLst>
            <pc:docMk/>
            <pc:sldMk cId="1087276616" sldId="282"/>
            <ac:graphicFrameMk id="8" creationId="{8EF31812-B540-4F4C-A52E-C9AC0CD55996}"/>
          </ac:graphicFrameMkLst>
        </pc:graphicFrameChg>
      </pc:sldChg>
      <pc:sldChg chg="add del ord">
        <pc:chgData name="Ken Merrihew" userId="bcb7a1e886d99f07" providerId="LiveId" clId="{7B7E9DE5-3C29-4017-AFB9-45C2E0445486}" dt="2017-12-15T01:43:58.654" v="1982" actId="2696"/>
        <pc:sldMkLst>
          <pc:docMk/>
          <pc:sldMk cId="4113324002" sldId="283"/>
        </pc:sldMkLst>
      </pc:sldChg>
      <pc:sldChg chg="addSp delSp modSp add delAnim modAnim">
        <pc:chgData name="Ken Merrihew" userId="bcb7a1e886d99f07" providerId="LiveId" clId="{7B7E9DE5-3C29-4017-AFB9-45C2E0445486}" dt="2017-12-15T01:42:17.141" v="1980" actId="20577"/>
        <pc:sldMkLst>
          <pc:docMk/>
          <pc:sldMk cId="987851495" sldId="284"/>
        </pc:sldMkLst>
        <pc:spChg chg="mod">
          <ac:chgData name="Ken Merrihew" userId="bcb7a1e886d99f07" providerId="LiveId" clId="{7B7E9DE5-3C29-4017-AFB9-45C2E0445486}" dt="2017-12-15T01:41:55.396" v="1977" actId="20577"/>
          <ac:spMkLst>
            <pc:docMk/>
            <pc:sldMk cId="987851495" sldId="284"/>
            <ac:spMk id="2" creationId="{3514FE05-E6E9-4A98-90AA-83F556B8F456}"/>
          </ac:spMkLst>
        </pc:spChg>
        <pc:spChg chg="del">
          <ac:chgData name="Ken Merrihew" userId="bcb7a1e886d99f07" providerId="LiveId" clId="{7B7E9DE5-3C29-4017-AFB9-45C2E0445486}" dt="2017-12-15T01:12:20.680" v="1902" actId="478"/>
          <ac:spMkLst>
            <pc:docMk/>
            <pc:sldMk cId="987851495" sldId="284"/>
            <ac:spMk id="5" creationId="{EF3FB63F-A832-48AB-93CF-899342D5AE6E}"/>
          </ac:spMkLst>
        </pc:spChg>
        <pc:spChg chg="add mod">
          <ac:chgData name="Ken Merrihew" userId="bcb7a1e886d99f07" providerId="LiveId" clId="{7B7E9DE5-3C29-4017-AFB9-45C2E0445486}" dt="2017-12-15T01:42:17.141" v="1980" actId="20577"/>
          <ac:spMkLst>
            <pc:docMk/>
            <pc:sldMk cId="987851495" sldId="284"/>
            <ac:spMk id="6" creationId="{D4979396-0054-433F-A48A-E19FFEB025D8}"/>
          </ac:spMkLst>
        </pc:spChg>
      </pc:sldChg>
      <pc:sldChg chg="add">
        <pc:chgData name="Ken Merrihew" userId="bcb7a1e886d99f07" providerId="LiveId" clId="{7B7E9DE5-3C29-4017-AFB9-45C2E0445486}" dt="2017-12-15T01:41:35.004" v="1965" actId="20577"/>
        <pc:sldMkLst>
          <pc:docMk/>
          <pc:sldMk cId="718063371" sldId="285"/>
        </pc:sldMkLst>
      </pc:sldChg>
      <pc:sldChg chg="add">
        <pc:chgData name="Ken Merrihew" userId="bcb7a1e886d99f07" providerId="LiveId" clId="{7B7E9DE5-3C29-4017-AFB9-45C2E0445486}" dt="2017-12-15T01:41:35.004" v="1965" actId="20577"/>
        <pc:sldMkLst>
          <pc:docMk/>
          <pc:sldMk cId="822493983" sldId="286"/>
        </pc:sldMkLst>
      </pc:sldChg>
      <pc:sldChg chg="modSp add">
        <pc:chgData name="Ken Merrihew" userId="bcb7a1e886d99f07" providerId="LiveId" clId="{7B7E9DE5-3C29-4017-AFB9-45C2E0445486}" dt="2017-12-15T02:06:03.341" v="2084" actId="20577"/>
        <pc:sldMkLst>
          <pc:docMk/>
          <pc:sldMk cId="3119776112" sldId="287"/>
        </pc:sldMkLst>
        <pc:spChg chg="mod">
          <ac:chgData name="Ken Merrihew" userId="bcb7a1e886d99f07" providerId="LiveId" clId="{7B7E9DE5-3C29-4017-AFB9-45C2E0445486}" dt="2017-12-15T02:02:28.757" v="1996" actId="20577"/>
          <ac:spMkLst>
            <pc:docMk/>
            <pc:sldMk cId="3119776112" sldId="287"/>
            <ac:spMk id="2" creationId="{3514FE05-E6E9-4A98-90AA-83F556B8F456}"/>
          </ac:spMkLst>
        </pc:spChg>
        <pc:spChg chg="mod">
          <ac:chgData name="Ken Merrihew" userId="bcb7a1e886d99f07" providerId="LiveId" clId="{7B7E9DE5-3C29-4017-AFB9-45C2E0445486}" dt="2017-12-15T02:06:03.341" v="2084" actId="20577"/>
          <ac:spMkLst>
            <pc:docMk/>
            <pc:sldMk cId="3119776112" sldId="287"/>
            <ac:spMk id="6" creationId="{D4979396-0054-433F-A48A-E19FFEB025D8}"/>
          </ac:spMkLst>
        </pc:spChg>
      </pc:sldChg>
      <pc:sldChg chg="delSp modSp add delAnim">
        <pc:chgData name="Ken Merrihew" userId="bcb7a1e886d99f07" providerId="LiveId" clId="{7B7E9DE5-3C29-4017-AFB9-45C2E0445486}" dt="2017-12-15T02:07:46.092" v="2092" actId="20577"/>
        <pc:sldMkLst>
          <pc:docMk/>
          <pc:sldMk cId="210906591" sldId="288"/>
        </pc:sldMkLst>
        <pc:spChg chg="mod">
          <ac:chgData name="Ken Merrihew" userId="bcb7a1e886d99f07" providerId="LiveId" clId="{7B7E9DE5-3C29-4017-AFB9-45C2E0445486}" dt="2017-12-15T02:07:46.092" v="2092" actId="20577"/>
          <ac:spMkLst>
            <pc:docMk/>
            <pc:sldMk cId="210906591" sldId="288"/>
            <ac:spMk id="2" creationId="{3514FE05-E6E9-4A98-90AA-83F556B8F456}"/>
          </ac:spMkLst>
        </pc:spChg>
        <pc:spChg chg="del">
          <ac:chgData name="Ken Merrihew" userId="bcb7a1e886d99f07" providerId="LiveId" clId="{7B7E9DE5-3C29-4017-AFB9-45C2E0445486}" dt="2017-12-15T02:07:08.772" v="2088" actId="478"/>
          <ac:spMkLst>
            <pc:docMk/>
            <pc:sldMk cId="210906591" sldId="288"/>
            <ac:spMk id="6" creationId="{D4979396-0054-433F-A48A-E19FFEB025D8}"/>
          </ac:spMkLst>
        </pc:spChg>
      </pc:sldChg>
      <pc:sldChg chg="modSp add ord modAnim">
        <pc:chgData name="Ken Merrihew" userId="bcb7a1e886d99f07" providerId="LiveId" clId="{7B7E9DE5-3C29-4017-AFB9-45C2E0445486}" dt="2017-12-15T02:09:50.281" v="2111" actId="20577"/>
        <pc:sldMkLst>
          <pc:docMk/>
          <pc:sldMk cId="1368406543" sldId="289"/>
        </pc:sldMkLst>
        <pc:spChg chg="mod">
          <ac:chgData name="Ken Merrihew" userId="bcb7a1e886d99f07" providerId="LiveId" clId="{7B7E9DE5-3C29-4017-AFB9-45C2E0445486}" dt="2017-12-15T02:09:19.739" v="2103" actId="255"/>
          <ac:spMkLst>
            <pc:docMk/>
            <pc:sldMk cId="1368406543" sldId="289"/>
            <ac:spMk id="2" creationId="{3514FE05-E6E9-4A98-90AA-83F556B8F456}"/>
          </ac:spMkLst>
        </pc:spChg>
        <pc:spChg chg="mod">
          <ac:chgData name="Ken Merrihew" userId="bcb7a1e886d99f07" providerId="LiveId" clId="{7B7E9DE5-3C29-4017-AFB9-45C2E0445486}" dt="2017-12-15T02:09:50.281" v="2111" actId="20577"/>
          <ac:spMkLst>
            <pc:docMk/>
            <pc:sldMk cId="1368406543" sldId="289"/>
            <ac:spMk id="6" creationId="{D4979396-0054-433F-A48A-E19FFEB025D8}"/>
          </ac:spMkLst>
        </pc:spChg>
      </pc:sldChg>
      <pc:sldChg chg="modSp add ord">
        <pc:chgData name="Ken Merrihew" userId="bcb7a1e886d99f07" providerId="LiveId" clId="{7B7E9DE5-3C29-4017-AFB9-45C2E0445486}" dt="2017-12-15T02:11:41.545" v="2119" actId="20577"/>
        <pc:sldMkLst>
          <pc:docMk/>
          <pc:sldMk cId="3101527300" sldId="290"/>
        </pc:sldMkLst>
        <pc:spChg chg="mod">
          <ac:chgData name="Ken Merrihew" userId="bcb7a1e886d99f07" providerId="LiveId" clId="{7B7E9DE5-3C29-4017-AFB9-45C2E0445486}" dt="2017-12-15T02:11:41.545" v="2119" actId="20577"/>
          <ac:spMkLst>
            <pc:docMk/>
            <pc:sldMk cId="3101527300" sldId="290"/>
            <ac:spMk id="2" creationId="{3514FE05-E6E9-4A98-90AA-83F556B8F456}"/>
          </ac:spMkLst>
        </pc:spChg>
      </pc:sldChg>
      <pc:sldChg chg="addSp modSp add ord modAnim">
        <pc:chgData name="Ken Merrihew" userId="bcb7a1e886d99f07" providerId="LiveId" clId="{7B7E9DE5-3C29-4017-AFB9-45C2E0445486}" dt="2017-12-15T02:18:56.551" v="2366" actId="20577"/>
        <pc:sldMkLst>
          <pc:docMk/>
          <pc:sldMk cId="3170748153" sldId="291"/>
        </pc:sldMkLst>
        <pc:spChg chg="mod ord">
          <ac:chgData name="Ken Merrihew" userId="bcb7a1e886d99f07" providerId="LiveId" clId="{7B7E9DE5-3C29-4017-AFB9-45C2E0445486}" dt="2017-12-15T02:18:43.801" v="2364" actId="166"/>
          <ac:spMkLst>
            <pc:docMk/>
            <pc:sldMk cId="3170748153" sldId="291"/>
            <ac:spMk id="2" creationId="{3514FE05-E6E9-4A98-90AA-83F556B8F456}"/>
          </ac:spMkLst>
        </pc:spChg>
        <pc:spChg chg="add mod">
          <ac:chgData name="Ken Merrihew" userId="bcb7a1e886d99f07" providerId="LiveId" clId="{7B7E9DE5-3C29-4017-AFB9-45C2E0445486}" dt="2017-12-15T02:17:58.290" v="2354" actId="1035"/>
          <ac:spMkLst>
            <pc:docMk/>
            <pc:sldMk cId="3170748153" sldId="291"/>
            <ac:spMk id="5" creationId="{0DBE42F8-0B10-4984-824A-FFCD24503211}"/>
          </ac:spMkLst>
        </pc:spChg>
        <pc:spChg chg="mod">
          <ac:chgData name="Ken Merrihew" userId="bcb7a1e886d99f07" providerId="LiveId" clId="{7B7E9DE5-3C29-4017-AFB9-45C2E0445486}" dt="2017-12-15T02:14:32.679" v="2221" actId="20577"/>
          <ac:spMkLst>
            <pc:docMk/>
            <pc:sldMk cId="3170748153" sldId="291"/>
            <ac:spMk id="6" creationId="{D4979396-0054-433F-A48A-E19FFEB025D8}"/>
          </ac:spMkLst>
        </pc:spChg>
        <pc:spChg chg="add mod">
          <ac:chgData name="Ken Merrihew" userId="bcb7a1e886d99f07" providerId="LiveId" clId="{7B7E9DE5-3C29-4017-AFB9-45C2E0445486}" dt="2017-12-15T02:18:23.374" v="2359" actId="1038"/>
          <ac:spMkLst>
            <pc:docMk/>
            <pc:sldMk cId="3170748153" sldId="291"/>
            <ac:spMk id="7" creationId="{17A93D98-58E9-48AE-9691-84A0F33D809B}"/>
          </ac:spMkLst>
        </pc:spChg>
        <pc:spChg chg="add mod">
          <ac:chgData name="Ken Merrihew" userId="bcb7a1e886d99f07" providerId="LiveId" clId="{7B7E9DE5-3C29-4017-AFB9-45C2E0445486}" dt="2017-12-15T02:18:35.950" v="2363" actId="1036"/>
          <ac:spMkLst>
            <pc:docMk/>
            <pc:sldMk cId="3170748153" sldId="291"/>
            <ac:spMk id="8" creationId="{E44F66B6-3F7F-4B5B-99CA-097AEC09BD66}"/>
          </ac:spMkLst>
        </pc:spChg>
      </pc:sldChg>
      <pc:sldChg chg="delSp modSp add delAnim modAnim">
        <pc:chgData name="Ken Merrihew" userId="bcb7a1e886d99f07" providerId="LiveId" clId="{7B7E9DE5-3C29-4017-AFB9-45C2E0445486}" dt="2017-12-15T02:23:22.376" v="2437" actId="20577"/>
        <pc:sldMkLst>
          <pc:docMk/>
          <pc:sldMk cId="1926986606" sldId="292"/>
        </pc:sldMkLst>
        <pc:spChg chg="mod">
          <ac:chgData name="Ken Merrihew" userId="bcb7a1e886d99f07" providerId="LiveId" clId="{7B7E9DE5-3C29-4017-AFB9-45C2E0445486}" dt="2017-12-15T02:22:35.916" v="2370" actId="255"/>
          <ac:spMkLst>
            <pc:docMk/>
            <pc:sldMk cId="1926986606" sldId="292"/>
            <ac:spMk id="2" creationId="{3514FE05-E6E9-4A98-90AA-83F556B8F456}"/>
          </ac:spMkLst>
        </pc:spChg>
        <pc:spChg chg="del">
          <ac:chgData name="Ken Merrihew" userId="bcb7a1e886d99f07" providerId="LiveId" clId="{7B7E9DE5-3C29-4017-AFB9-45C2E0445486}" dt="2017-12-15T02:22:42.391" v="2371" actId="478"/>
          <ac:spMkLst>
            <pc:docMk/>
            <pc:sldMk cId="1926986606" sldId="292"/>
            <ac:spMk id="5" creationId="{0DBE42F8-0B10-4984-824A-FFCD24503211}"/>
          </ac:spMkLst>
        </pc:spChg>
        <pc:spChg chg="mod">
          <ac:chgData name="Ken Merrihew" userId="bcb7a1e886d99f07" providerId="LiveId" clId="{7B7E9DE5-3C29-4017-AFB9-45C2E0445486}" dt="2017-12-15T02:23:15.828" v="2436" actId="1035"/>
          <ac:spMkLst>
            <pc:docMk/>
            <pc:sldMk cId="1926986606" sldId="292"/>
            <ac:spMk id="6" creationId="{D4979396-0054-433F-A48A-E19FFEB025D8}"/>
          </ac:spMkLst>
        </pc:spChg>
        <pc:spChg chg="del">
          <ac:chgData name="Ken Merrihew" userId="bcb7a1e886d99f07" providerId="LiveId" clId="{7B7E9DE5-3C29-4017-AFB9-45C2E0445486}" dt="2017-12-15T02:22:42.391" v="2371" actId="478"/>
          <ac:spMkLst>
            <pc:docMk/>
            <pc:sldMk cId="1926986606" sldId="292"/>
            <ac:spMk id="7" creationId="{17A93D98-58E9-48AE-9691-84A0F33D809B}"/>
          </ac:spMkLst>
        </pc:spChg>
        <pc:spChg chg="del">
          <ac:chgData name="Ken Merrihew" userId="bcb7a1e886d99f07" providerId="LiveId" clId="{7B7E9DE5-3C29-4017-AFB9-45C2E0445486}" dt="2017-12-15T02:22:42.391" v="2371" actId="478"/>
          <ac:spMkLst>
            <pc:docMk/>
            <pc:sldMk cId="1926986606" sldId="292"/>
            <ac:spMk id="8" creationId="{E44F66B6-3F7F-4B5B-99CA-097AEC09BD66}"/>
          </ac:spMkLst>
        </pc:spChg>
      </pc:sldChg>
      <pc:sldChg chg="modSp add">
        <pc:chgData name="Ken Merrihew" userId="bcb7a1e886d99f07" providerId="LiveId" clId="{7B7E9DE5-3C29-4017-AFB9-45C2E0445486}" dt="2017-12-15T02:25:49.302" v="2505" actId="20577"/>
        <pc:sldMkLst>
          <pc:docMk/>
          <pc:sldMk cId="882061745" sldId="293"/>
        </pc:sldMkLst>
        <pc:spChg chg="mod">
          <ac:chgData name="Ken Merrihew" userId="bcb7a1e886d99f07" providerId="LiveId" clId="{7B7E9DE5-3C29-4017-AFB9-45C2E0445486}" dt="2017-12-15T02:25:49.302" v="2505" actId="20577"/>
          <ac:spMkLst>
            <pc:docMk/>
            <pc:sldMk cId="882061745" sldId="293"/>
            <ac:spMk id="2" creationId="{3514FE05-E6E9-4A98-90AA-83F556B8F456}"/>
          </ac:spMkLst>
        </pc:spChg>
        <pc:spChg chg="mod">
          <ac:chgData name="Ken Merrihew" userId="bcb7a1e886d99f07" providerId="LiveId" clId="{7B7E9DE5-3C29-4017-AFB9-45C2E0445486}" dt="2017-12-15T02:25:29.693" v="2503" actId="20577"/>
          <ac:spMkLst>
            <pc:docMk/>
            <pc:sldMk cId="882061745" sldId="293"/>
            <ac:spMk id="6" creationId="{D4979396-0054-433F-A48A-E19FFEB025D8}"/>
          </ac:spMkLst>
        </pc:spChg>
      </pc:sldChg>
      <pc:sldChg chg="modSp add">
        <pc:chgData name="Ken Merrihew" userId="bcb7a1e886d99f07" providerId="LiveId" clId="{7B7E9DE5-3C29-4017-AFB9-45C2E0445486}" dt="2017-12-15T02:27:43.400" v="2538" actId="313"/>
        <pc:sldMkLst>
          <pc:docMk/>
          <pc:sldMk cId="3737611438" sldId="294"/>
        </pc:sldMkLst>
        <pc:spChg chg="mod">
          <ac:chgData name="Ken Merrihew" userId="bcb7a1e886d99f07" providerId="LiveId" clId="{7B7E9DE5-3C29-4017-AFB9-45C2E0445486}" dt="2017-12-15T02:27:43.400" v="2538" actId="313"/>
          <ac:spMkLst>
            <pc:docMk/>
            <pc:sldMk cId="3737611438" sldId="294"/>
            <ac:spMk id="2" creationId="{3514FE05-E6E9-4A98-90AA-83F556B8F456}"/>
          </ac:spMkLst>
        </pc:spChg>
        <pc:spChg chg="mod">
          <ac:chgData name="Ken Merrihew" userId="bcb7a1e886d99f07" providerId="LiveId" clId="{7B7E9DE5-3C29-4017-AFB9-45C2E0445486}" dt="2017-12-15T02:27:26.529" v="2514" actId="313"/>
          <ac:spMkLst>
            <pc:docMk/>
            <pc:sldMk cId="3737611438" sldId="294"/>
            <ac:spMk id="6" creationId="{D4979396-0054-433F-A48A-E19FFEB025D8}"/>
          </ac:spMkLst>
        </pc:spChg>
      </pc:sldChg>
      <pc:sldChg chg="modSp add ord">
        <pc:chgData name="Ken Merrihew" userId="bcb7a1e886d99f07" providerId="LiveId" clId="{7B7E9DE5-3C29-4017-AFB9-45C2E0445486}" dt="2017-12-15T02:29:38.976" v="2546" actId="20577"/>
        <pc:sldMkLst>
          <pc:docMk/>
          <pc:sldMk cId="1960503434" sldId="295"/>
        </pc:sldMkLst>
        <pc:spChg chg="mod">
          <ac:chgData name="Ken Merrihew" userId="bcb7a1e886d99f07" providerId="LiveId" clId="{7B7E9DE5-3C29-4017-AFB9-45C2E0445486}" dt="2017-12-15T02:29:38.976" v="2546" actId="20577"/>
          <ac:spMkLst>
            <pc:docMk/>
            <pc:sldMk cId="1960503434" sldId="295"/>
            <ac:spMk id="2" creationId="{3514FE05-E6E9-4A98-90AA-83F556B8F456}"/>
          </ac:spMkLst>
        </pc:spChg>
      </pc:sldChg>
      <pc:sldChg chg="modSp add">
        <pc:chgData name="Ken Merrihew" userId="bcb7a1e886d99f07" providerId="LiveId" clId="{7B7E9DE5-3C29-4017-AFB9-45C2E0445486}" dt="2017-12-15T02:32:40.565" v="2571" actId="20577"/>
        <pc:sldMkLst>
          <pc:docMk/>
          <pc:sldMk cId="1756128733" sldId="296"/>
        </pc:sldMkLst>
        <pc:spChg chg="mod">
          <ac:chgData name="Ken Merrihew" userId="bcb7a1e886d99f07" providerId="LiveId" clId="{7B7E9DE5-3C29-4017-AFB9-45C2E0445486}" dt="2017-12-15T02:32:40.565" v="2571" actId="20577"/>
          <ac:spMkLst>
            <pc:docMk/>
            <pc:sldMk cId="1756128733" sldId="296"/>
            <ac:spMk id="2" creationId="{3514FE05-E6E9-4A98-90AA-83F556B8F456}"/>
          </ac:spMkLst>
        </pc:spChg>
      </pc:sldChg>
      <pc:sldChg chg="addSp modSp add modAnim">
        <pc:chgData name="Ken Merrihew" userId="bcb7a1e886d99f07" providerId="LiveId" clId="{7B7E9DE5-3C29-4017-AFB9-45C2E0445486}" dt="2017-12-15T02:35:31.954" v="2637" actId="20577"/>
        <pc:sldMkLst>
          <pc:docMk/>
          <pc:sldMk cId="4185495794" sldId="297"/>
        </pc:sldMkLst>
        <pc:spChg chg="mod">
          <ac:chgData name="Ken Merrihew" userId="bcb7a1e886d99f07" providerId="LiveId" clId="{7B7E9DE5-3C29-4017-AFB9-45C2E0445486}" dt="2017-12-15T02:32:58.604" v="2576" actId="20577"/>
          <ac:spMkLst>
            <pc:docMk/>
            <pc:sldMk cId="4185495794" sldId="297"/>
            <ac:spMk id="2" creationId="{3514FE05-E6E9-4A98-90AA-83F556B8F456}"/>
          </ac:spMkLst>
        </pc:spChg>
        <pc:spChg chg="add mod">
          <ac:chgData name="Ken Merrihew" userId="bcb7a1e886d99f07" providerId="LiveId" clId="{7B7E9DE5-3C29-4017-AFB9-45C2E0445486}" dt="2017-12-15T02:35:31.954" v="2637" actId="20577"/>
          <ac:spMkLst>
            <pc:docMk/>
            <pc:sldMk cId="4185495794" sldId="297"/>
            <ac:spMk id="5" creationId="{67CF79E9-9034-4536-8328-7BEA0DD30ECA}"/>
          </ac:spMkLst>
        </pc:spChg>
      </pc:sldChg>
      <pc:sldChg chg="modSp add del ord modAnim">
        <pc:chgData name="Ken Merrihew" userId="bcb7a1e886d99f07" providerId="LiveId" clId="{7B7E9DE5-3C29-4017-AFB9-45C2E0445486}" dt="2017-12-15T02:37:01.629" v="2643" actId="20577"/>
        <pc:sldMkLst>
          <pc:docMk/>
          <pc:sldMk cId="2043984480" sldId="298"/>
        </pc:sldMkLst>
        <pc:spChg chg="mod">
          <ac:chgData name="Ken Merrihew" userId="bcb7a1e886d99f07" providerId="LiveId" clId="{7B7E9DE5-3C29-4017-AFB9-45C2E0445486}" dt="2017-12-15T02:36:42.548" v="2641" actId="20577"/>
          <ac:spMkLst>
            <pc:docMk/>
            <pc:sldMk cId="2043984480" sldId="298"/>
            <ac:spMk id="2" creationId="{3514FE05-E6E9-4A98-90AA-83F556B8F456}"/>
          </ac:spMkLst>
        </pc:spChg>
      </pc:sldChg>
      <pc:sldChg chg="modSp add modAnim">
        <pc:chgData name="Ken Merrihew" userId="bcb7a1e886d99f07" providerId="LiveId" clId="{7B7E9DE5-3C29-4017-AFB9-45C2E0445486}" dt="2017-12-15T02:38:24.101" v="2743" actId="20577"/>
        <pc:sldMkLst>
          <pc:docMk/>
          <pc:sldMk cId="4178852107" sldId="298"/>
        </pc:sldMkLst>
        <pc:spChg chg="mod">
          <ac:chgData name="Ken Merrihew" userId="bcb7a1e886d99f07" providerId="LiveId" clId="{7B7E9DE5-3C29-4017-AFB9-45C2E0445486}" dt="2017-12-15T02:37:48.325" v="2683" actId="1076"/>
          <ac:spMkLst>
            <pc:docMk/>
            <pc:sldMk cId="4178852107" sldId="298"/>
            <ac:spMk id="2" creationId="{3514FE05-E6E9-4A98-90AA-83F556B8F456}"/>
          </ac:spMkLst>
        </pc:spChg>
        <pc:spChg chg="mod">
          <ac:chgData name="Ken Merrihew" userId="bcb7a1e886d99f07" providerId="LiveId" clId="{7B7E9DE5-3C29-4017-AFB9-45C2E0445486}" dt="2017-12-15T02:38:07.655" v="2740" actId="20577"/>
          <ac:spMkLst>
            <pc:docMk/>
            <pc:sldMk cId="4178852107" sldId="298"/>
            <ac:spMk id="5" creationId="{67CF79E9-9034-4536-8328-7BEA0DD30ECA}"/>
          </ac:spMkLst>
        </pc:spChg>
      </pc:sldChg>
      <pc:sldChg chg="modSp add">
        <pc:chgData name="Ken Merrihew" userId="bcb7a1e886d99f07" providerId="LiveId" clId="{7B7E9DE5-3C29-4017-AFB9-45C2E0445486}" dt="2017-12-15T02:39:54.224" v="2782" actId="20577"/>
        <pc:sldMkLst>
          <pc:docMk/>
          <pc:sldMk cId="291403842" sldId="299"/>
        </pc:sldMkLst>
        <pc:spChg chg="mod">
          <ac:chgData name="Ken Merrihew" userId="bcb7a1e886d99f07" providerId="LiveId" clId="{7B7E9DE5-3C29-4017-AFB9-45C2E0445486}" dt="2017-12-15T02:39:23.312" v="2774" actId="20577"/>
          <ac:spMkLst>
            <pc:docMk/>
            <pc:sldMk cId="291403842" sldId="299"/>
            <ac:spMk id="2" creationId="{3514FE05-E6E9-4A98-90AA-83F556B8F456}"/>
          </ac:spMkLst>
        </pc:spChg>
        <pc:spChg chg="mod">
          <ac:chgData name="Ken Merrihew" userId="bcb7a1e886d99f07" providerId="LiveId" clId="{7B7E9DE5-3C29-4017-AFB9-45C2E0445486}" dt="2017-12-15T02:39:54.224" v="2782" actId="20577"/>
          <ac:spMkLst>
            <pc:docMk/>
            <pc:sldMk cId="291403842" sldId="299"/>
            <ac:spMk id="5" creationId="{67CF79E9-9034-4536-8328-7BEA0DD30ECA}"/>
          </ac:spMkLst>
        </pc:spChg>
      </pc:sldChg>
      <pc:sldChg chg="addSp delSp modSp add addAnim delAnim">
        <pc:chgData name="Ken Merrihew" userId="bcb7a1e886d99f07" providerId="LiveId" clId="{7B7E9DE5-3C29-4017-AFB9-45C2E0445486}" dt="2017-12-15T02:41:27.226" v="2819" actId="20577"/>
        <pc:sldMkLst>
          <pc:docMk/>
          <pc:sldMk cId="1733142377" sldId="300"/>
        </pc:sldMkLst>
        <pc:spChg chg="mod">
          <ac:chgData name="Ken Merrihew" userId="bcb7a1e886d99f07" providerId="LiveId" clId="{7B7E9DE5-3C29-4017-AFB9-45C2E0445486}" dt="2017-12-15T02:41:27.226" v="2819" actId="20577"/>
          <ac:spMkLst>
            <pc:docMk/>
            <pc:sldMk cId="1733142377" sldId="300"/>
            <ac:spMk id="2" creationId="{3514FE05-E6E9-4A98-90AA-83F556B8F456}"/>
          </ac:spMkLst>
        </pc:spChg>
        <pc:spChg chg="add del mod">
          <ac:chgData name="Ken Merrihew" userId="bcb7a1e886d99f07" providerId="LiveId" clId="{7B7E9DE5-3C29-4017-AFB9-45C2E0445486}" dt="2017-12-15T02:41:03.610" v="2817" actId="20577"/>
          <ac:spMkLst>
            <pc:docMk/>
            <pc:sldMk cId="1733142377" sldId="300"/>
            <ac:spMk id="5" creationId="{67CF79E9-9034-4536-8328-7BEA0DD30ECA}"/>
          </ac:spMkLst>
        </pc:spChg>
      </pc:sldChg>
      <pc:sldChg chg="addSp modSp add modAnim">
        <pc:chgData name="Ken Merrihew" userId="bcb7a1e886d99f07" providerId="LiveId" clId="{7B7E9DE5-3C29-4017-AFB9-45C2E0445486}" dt="2017-12-15T02:46:34.694" v="2906" actId="1038"/>
        <pc:sldMkLst>
          <pc:docMk/>
          <pc:sldMk cId="898908962" sldId="301"/>
        </pc:sldMkLst>
        <pc:spChg chg="mod">
          <ac:chgData name="Ken Merrihew" userId="bcb7a1e886d99f07" providerId="LiveId" clId="{7B7E9DE5-3C29-4017-AFB9-45C2E0445486}" dt="2017-12-15T02:44:02.079" v="2853" actId="1038"/>
          <ac:spMkLst>
            <pc:docMk/>
            <pc:sldMk cId="898908962" sldId="301"/>
            <ac:spMk id="2" creationId="{3514FE05-E6E9-4A98-90AA-83F556B8F456}"/>
          </ac:spMkLst>
        </pc:spChg>
        <pc:spChg chg="mod ord">
          <ac:chgData name="Ken Merrihew" userId="bcb7a1e886d99f07" providerId="LiveId" clId="{7B7E9DE5-3C29-4017-AFB9-45C2E0445486}" dt="2017-12-15T02:46:07.936" v="2898" actId="166"/>
          <ac:spMkLst>
            <pc:docMk/>
            <pc:sldMk cId="898908962" sldId="301"/>
            <ac:spMk id="5" creationId="{67CF79E9-9034-4536-8328-7BEA0DD30ECA}"/>
          </ac:spMkLst>
        </pc:spChg>
        <pc:spChg chg="add mod">
          <ac:chgData name="Ken Merrihew" userId="bcb7a1e886d99f07" providerId="LiveId" clId="{7B7E9DE5-3C29-4017-AFB9-45C2E0445486}" dt="2017-12-15T02:45:26.256" v="2862" actId="1036"/>
          <ac:spMkLst>
            <pc:docMk/>
            <pc:sldMk cId="898908962" sldId="301"/>
            <ac:spMk id="6" creationId="{9FFB75A9-4D6B-4BA6-AF8D-6FE46C8085A6}"/>
          </ac:spMkLst>
        </pc:spChg>
        <pc:spChg chg="add mod">
          <ac:chgData name="Ken Merrihew" userId="bcb7a1e886d99f07" providerId="LiveId" clId="{7B7E9DE5-3C29-4017-AFB9-45C2E0445486}" dt="2017-12-15T02:46:34.694" v="2906" actId="1038"/>
          <ac:spMkLst>
            <pc:docMk/>
            <pc:sldMk cId="898908962" sldId="301"/>
            <ac:spMk id="7" creationId="{E4538C56-1D5F-4BC7-89B8-521A7CC728EE}"/>
          </ac:spMkLst>
        </pc:spChg>
      </pc:sldChg>
      <pc:sldChg chg="addSp modSp add ord modAnim">
        <pc:chgData name="Ken Merrihew" userId="bcb7a1e886d99f07" providerId="LiveId" clId="{7B7E9DE5-3C29-4017-AFB9-45C2E0445486}" dt="2017-12-15T02:55:37.976" v="3046" actId="20577"/>
        <pc:sldMkLst>
          <pc:docMk/>
          <pc:sldMk cId="3023534187" sldId="302"/>
        </pc:sldMkLst>
        <pc:spChg chg="mod">
          <ac:chgData name="Ken Merrihew" userId="bcb7a1e886d99f07" providerId="LiveId" clId="{7B7E9DE5-3C29-4017-AFB9-45C2E0445486}" dt="2017-12-15T02:48:29.502" v="2937" actId="20577"/>
          <ac:spMkLst>
            <pc:docMk/>
            <pc:sldMk cId="3023534187" sldId="302"/>
            <ac:spMk id="2" creationId="{3514FE05-E6E9-4A98-90AA-83F556B8F456}"/>
          </ac:spMkLst>
        </pc:spChg>
        <pc:spChg chg="mod">
          <ac:chgData name="Ken Merrihew" userId="bcb7a1e886d99f07" providerId="LiveId" clId="{7B7E9DE5-3C29-4017-AFB9-45C2E0445486}" dt="2017-12-15T02:51:16.789" v="2953" actId="1035"/>
          <ac:spMkLst>
            <pc:docMk/>
            <pc:sldMk cId="3023534187" sldId="302"/>
            <ac:spMk id="5" creationId="{67CF79E9-9034-4536-8328-7BEA0DD30ECA}"/>
          </ac:spMkLst>
        </pc:spChg>
        <pc:spChg chg="add mod">
          <ac:chgData name="Ken Merrihew" userId="bcb7a1e886d99f07" providerId="LiveId" clId="{7B7E9DE5-3C29-4017-AFB9-45C2E0445486}" dt="2017-12-15T02:55:37.976" v="3046" actId="20577"/>
          <ac:spMkLst>
            <pc:docMk/>
            <pc:sldMk cId="3023534187" sldId="302"/>
            <ac:spMk id="6" creationId="{CBD65635-2E08-4FD9-BA90-1B1109D8C57E}"/>
          </ac:spMkLst>
        </pc:spChg>
      </pc:sldChg>
      <pc:sldChg chg="delSp modSp add delAnim">
        <pc:chgData name="Ken Merrihew" userId="bcb7a1e886d99f07" providerId="LiveId" clId="{7B7E9DE5-3C29-4017-AFB9-45C2E0445486}" dt="2017-12-15T03:01:19.887" v="3081" actId="20577"/>
        <pc:sldMkLst>
          <pc:docMk/>
          <pc:sldMk cId="1894783601" sldId="303"/>
        </pc:sldMkLst>
        <pc:spChg chg="mod">
          <ac:chgData name="Ken Merrihew" userId="bcb7a1e886d99f07" providerId="LiveId" clId="{7B7E9DE5-3C29-4017-AFB9-45C2E0445486}" dt="2017-12-15T03:01:19.887" v="3081" actId="20577"/>
          <ac:spMkLst>
            <pc:docMk/>
            <pc:sldMk cId="1894783601" sldId="303"/>
            <ac:spMk id="2" creationId="{3514FE05-E6E9-4A98-90AA-83F556B8F456}"/>
          </ac:spMkLst>
        </pc:spChg>
        <pc:spChg chg="mod">
          <ac:chgData name="Ken Merrihew" userId="bcb7a1e886d99f07" providerId="LiveId" clId="{7B7E9DE5-3C29-4017-AFB9-45C2E0445486}" dt="2017-12-15T02:58:22.849" v="3077" actId="20577"/>
          <ac:spMkLst>
            <pc:docMk/>
            <pc:sldMk cId="1894783601" sldId="303"/>
            <ac:spMk id="5" creationId="{67CF79E9-9034-4536-8328-7BEA0DD30ECA}"/>
          </ac:spMkLst>
        </pc:spChg>
        <pc:spChg chg="del">
          <ac:chgData name="Ken Merrihew" userId="bcb7a1e886d99f07" providerId="LiveId" clId="{7B7E9DE5-3C29-4017-AFB9-45C2E0445486}" dt="2017-12-15T02:57:25.947" v="3053" actId="478"/>
          <ac:spMkLst>
            <pc:docMk/>
            <pc:sldMk cId="1894783601" sldId="303"/>
            <ac:spMk id="6" creationId="{CBD65635-2E08-4FD9-BA90-1B1109D8C57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2076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7670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6328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E15B08-4B65-4411-9275-19290884FCB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6475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15B08-4B65-4411-9275-19290884FCB1}"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56879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15B08-4B65-4411-9275-19290884FCB1}" type="datetimeFigureOut">
              <a:rPr lang="en-US" smtClean="0"/>
              <a:t>12/16/2017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2915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15B08-4B65-4411-9275-19290884FCB1}" type="datetimeFigureOut">
              <a:rPr lang="en-US" smtClean="0"/>
              <a:t>12/16/2017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344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5B08-4B65-4411-9275-19290884FCB1}" type="datetimeFigureOut">
              <a:rPr lang="en-US" smtClean="0"/>
              <a:t>12/16/2017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1329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79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544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5B08-4B65-4411-9275-19290884FCB1}" type="datetimeFigureOut">
              <a:rPr lang="en-US" smtClean="0"/>
              <a:t>12/16/2017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2A85-4B21-48A1-AA77-B8B6353B8453}" type="slidenum">
              <a:rPr lang="en-US" smtClean="0"/>
              <a:t>‹#›</a:t>
            </a:fld>
            <a:endParaRPr lang="en-US"/>
          </a:p>
        </p:txBody>
      </p:sp>
    </p:spTree>
    <p:extLst>
      <p:ext uri="{BB962C8B-B14F-4D97-AF65-F5344CB8AC3E}">
        <p14:creationId xmlns:p14="http://schemas.microsoft.com/office/powerpoint/2010/main" val="53095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en.wikipedia.org/wiki/File:Overcast_(podcast_app)_logo.sv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gif"/><Relationship Id="rId5" Type="http://schemas.openxmlformats.org/officeDocument/2006/relationships/image" Target="../media/image8.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3011714" y="624114"/>
            <a:ext cx="5711372" cy="646331"/>
          </a:xfrm>
          <a:prstGeom prst="rect">
            <a:avLst/>
          </a:prstGeom>
          <a:noFill/>
        </p:spPr>
        <p:txBody>
          <a:bodyPr wrap="square" rtlCol="0">
            <a:spAutoFit/>
          </a:bodyPr>
          <a:lstStyle/>
          <a:p>
            <a:pPr algn="r"/>
            <a:r>
              <a:rPr lang="en-US" sz="3600" dirty="0">
                <a:solidFill>
                  <a:schemeClr val="bg1"/>
                </a:solidFill>
                <a:latin typeface="Luminari" panose="02000505000000020004" pitchFamily="2" charset="0"/>
              </a:rPr>
              <a:t>1 Thessalonians 4:9-5:2</a:t>
            </a:r>
          </a:p>
        </p:txBody>
      </p:sp>
      <p:pic>
        <p:nvPicPr>
          <p:cNvPr id="6" name="Picture 5">
            <a:extLst>
              <a:ext uri="{FF2B5EF4-FFF2-40B4-BE49-F238E27FC236}">
                <a16:creationId xmlns:a16="http://schemas.microsoft.com/office/drawing/2014/main" id="{C875982B-94A6-45EF-862F-1536409DAC2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9" y="4425054"/>
            <a:ext cx="597662" cy="591436"/>
          </a:xfrm>
          <a:prstGeom prst="rect">
            <a:avLst/>
          </a:prstGeom>
        </p:spPr>
      </p:pic>
      <p:sp>
        <p:nvSpPr>
          <p:cNvPr id="7" name="TextBox 6">
            <a:extLst>
              <a:ext uri="{FF2B5EF4-FFF2-40B4-BE49-F238E27FC236}">
                <a16:creationId xmlns:a16="http://schemas.microsoft.com/office/drawing/2014/main" id="{D7326BFF-EF01-4EEC-A216-DDABC2301A05}"/>
              </a:ext>
            </a:extLst>
          </p:cNvPr>
          <p:cNvSpPr txBox="1"/>
          <p:nvPr/>
        </p:nvSpPr>
        <p:spPr>
          <a:xfrm>
            <a:off x="1836057" y="4361542"/>
            <a:ext cx="6219372"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cd of this message will be available (free of charge) immediately following today’s service</a:t>
            </a:r>
          </a:p>
        </p:txBody>
      </p:sp>
      <p:sp>
        <p:nvSpPr>
          <p:cNvPr id="8" name="TextBox 7">
            <a:extLst>
              <a:ext uri="{FF2B5EF4-FFF2-40B4-BE49-F238E27FC236}">
                <a16:creationId xmlns:a16="http://schemas.microsoft.com/office/drawing/2014/main" id="{A9B63492-9980-482F-AA38-AB67B493C1C4}"/>
              </a:ext>
            </a:extLst>
          </p:cNvPr>
          <p:cNvSpPr txBox="1"/>
          <p:nvPr/>
        </p:nvSpPr>
        <p:spPr>
          <a:xfrm>
            <a:off x="1843317" y="5275937"/>
            <a:ext cx="4978397"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podcast will be available later in the week at calvaryokc.com</a:t>
            </a:r>
          </a:p>
        </p:txBody>
      </p:sp>
      <p:pic>
        <p:nvPicPr>
          <p:cNvPr id="16" name="Picture 15">
            <a:extLst>
              <a:ext uri="{FF2B5EF4-FFF2-40B4-BE49-F238E27FC236}">
                <a16:creationId xmlns:a16="http://schemas.microsoft.com/office/drawing/2014/main" id="{D67F5CB5-661C-41BB-A057-9D0A976F4ABE}"/>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9266" y="5275127"/>
            <a:ext cx="739204" cy="739204"/>
          </a:xfrm>
          <a:prstGeom prst="rect">
            <a:avLst/>
          </a:prstGeom>
        </p:spPr>
      </p:pic>
      <p:sp>
        <p:nvSpPr>
          <p:cNvPr id="17" name="TextBox 16">
            <a:extLst>
              <a:ext uri="{FF2B5EF4-FFF2-40B4-BE49-F238E27FC236}">
                <a16:creationId xmlns:a16="http://schemas.microsoft.com/office/drawing/2014/main" id="{BB544831-6177-4C7E-8FE0-3097B6A37870}"/>
              </a:ext>
            </a:extLst>
          </p:cNvPr>
          <p:cNvSpPr txBox="1"/>
          <p:nvPr/>
        </p:nvSpPr>
        <p:spPr>
          <a:xfrm>
            <a:off x="1443000" y="7158000"/>
            <a:ext cx="6858000" cy="230832"/>
          </a:xfrm>
          <a:prstGeom prst="rect">
            <a:avLst/>
          </a:prstGeom>
          <a:noFill/>
        </p:spPr>
        <p:txBody>
          <a:bodyPr wrap="square" rtlCol="0">
            <a:spAutoFit/>
          </a:bodyPr>
          <a:lstStyle/>
          <a:p>
            <a:r>
              <a:rPr lang="en-US" sz="900">
                <a:hlinkClick r:id="rId7" tooltip="https://en.wikipedia.org/wiki/File:Overcast_(podcast_app)_logo.svg"/>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7175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254561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569660"/>
          </a:xfrm>
          <a:prstGeom prst="rect">
            <a:avLst/>
          </a:prstGeom>
          <a:noFill/>
        </p:spPr>
        <p:txBody>
          <a:bodyPr wrap="square" rtlCol="0">
            <a:spAutoFit/>
          </a:bodyPr>
          <a:lstStyle/>
          <a:p>
            <a:r>
              <a:rPr lang="en-US" sz="3200" dirty="0">
                <a:solidFill>
                  <a:schemeClr val="accent2">
                    <a:lumMod val="60000"/>
                    <a:lumOff val="40000"/>
                  </a:schemeClr>
                </a:solidFill>
              </a:rPr>
              <a:t>Merriam-Webster ~ </a:t>
            </a:r>
            <a:r>
              <a:rPr lang="en-US" sz="3200" dirty="0"/>
              <a:t>“the final assumption of Christians into heaven during the end-time according to Christian theology”</a:t>
            </a:r>
            <a:endParaRPr lang="en-US" sz="4400" dirty="0">
              <a:solidFill>
                <a:schemeClr val="accent2">
                  <a:lumMod val="60000"/>
                  <a:lumOff val="40000"/>
                </a:schemeClr>
              </a:solidFill>
            </a:endParaRPr>
          </a:p>
        </p:txBody>
      </p:sp>
    </p:spTree>
    <p:extLst>
      <p:ext uri="{BB962C8B-B14F-4D97-AF65-F5344CB8AC3E}">
        <p14:creationId xmlns:p14="http://schemas.microsoft.com/office/powerpoint/2010/main" val="15918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38567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aspire</a:t>
            </a:r>
            <a:r>
              <a:rPr lang="en-US" sz="3200" dirty="0"/>
              <a:t> ~ NIV, NASB – </a:t>
            </a:r>
            <a:r>
              <a:rPr lang="en-US" sz="3200" dirty="0">
                <a:solidFill>
                  <a:schemeClr val="accent2">
                    <a:lumMod val="60000"/>
                    <a:lumOff val="40000"/>
                  </a:schemeClr>
                </a:solidFill>
              </a:rPr>
              <a:t>ambition</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philotimeomai</a:t>
            </a:r>
            <a:r>
              <a:rPr lang="en-US" sz="3200" i="1" dirty="0"/>
              <a:t> </a:t>
            </a:r>
            <a:r>
              <a:rPr lang="en-US" sz="3200" dirty="0"/>
              <a:t>(</a:t>
            </a:r>
            <a:r>
              <a:rPr lang="en-US" sz="3200" i="1" dirty="0"/>
              <a:t>to love honor</a:t>
            </a:r>
            <a:r>
              <a:rPr lang="en-US" sz="3200" dirty="0"/>
              <a:t>)</a:t>
            </a:r>
          </a:p>
        </p:txBody>
      </p:sp>
      <p:sp>
        <p:nvSpPr>
          <p:cNvPr id="5" name="TextBox 4">
            <a:extLst>
              <a:ext uri="{FF2B5EF4-FFF2-40B4-BE49-F238E27FC236}">
                <a16:creationId xmlns:a16="http://schemas.microsoft.com/office/drawing/2014/main" id="{EF3FB63F-A832-48AB-93CF-899342D5AE6E}"/>
              </a:ext>
            </a:extLst>
          </p:cNvPr>
          <p:cNvSpPr txBox="1"/>
          <p:nvPr/>
        </p:nvSpPr>
        <p:spPr>
          <a:xfrm>
            <a:off x="703943" y="2164080"/>
            <a:ext cx="8040914" cy="646331"/>
          </a:xfrm>
          <a:prstGeom prst="rect">
            <a:avLst/>
          </a:prstGeom>
          <a:noFill/>
        </p:spPr>
        <p:txBody>
          <a:bodyPr wrap="square" rtlCol="0">
            <a:spAutoFit/>
          </a:bodyPr>
          <a:lstStyle/>
          <a:p>
            <a:pPr marL="231775" indent="-231775">
              <a:buFont typeface="Arial" panose="020B0604020202020204" pitchFamily="34" charset="0"/>
              <a:buChar char="•"/>
            </a:pPr>
            <a:r>
              <a:rPr lang="en-US" sz="3600" dirty="0">
                <a:solidFill>
                  <a:schemeClr val="bg1"/>
                </a:solidFill>
                <a:latin typeface="Luminari" panose="02000505000000020004" pitchFamily="2" charset="0"/>
              </a:rPr>
              <a:t> </a:t>
            </a:r>
            <a:r>
              <a:rPr lang="en-US" sz="3600" dirty="0"/>
              <a:t>KJV, </a:t>
            </a:r>
            <a:r>
              <a:rPr lang="en-US" sz="3600" dirty="0">
                <a:solidFill>
                  <a:schemeClr val="accent2">
                    <a:lumMod val="60000"/>
                    <a:lumOff val="40000"/>
                  </a:schemeClr>
                </a:solidFill>
              </a:rPr>
              <a:t>study to be quiet</a:t>
            </a:r>
            <a:endParaRPr lang="en-US" sz="36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177147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170837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Cemetery ~ Latin </a:t>
            </a:r>
            <a:r>
              <a:rPr lang="en-US" sz="3200" i="1" dirty="0"/>
              <a:t>“sleeping place”</a:t>
            </a:r>
            <a:endParaRPr lang="en-US" sz="3200" dirty="0"/>
          </a:p>
        </p:txBody>
      </p:sp>
    </p:spTree>
    <p:extLst>
      <p:ext uri="{BB962C8B-B14F-4D97-AF65-F5344CB8AC3E}">
        <p14:creationId xmlns:p14="http://schemas.microsoft.com/office/powerpoint/2010/main" val="275414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314518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E708B8-5CD3-4B20-AF19-B0CB0A9AD011}"/>
              </a:ext>
            </a:extLst>
          </p:cNvPr>
          <p:cNvSpPr/>
          <p:nvPr/>
        </p:nvSpPr>
        <p:spPr>
          <a:xfrm>
            <a:off x="4104713" y="2618087"/>
            <a:ext cx="1812108"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58583B-12FA-414B-A177-8D1A05136E49}"/>
              </a:ext>
            </a:extLst>
          </p:cNvPr>
          <p:cNvSpPr txBox="1"/>
          <p:nvPr/>
        </p:nvSpPr>
        <p:spPr>
          <a:xfrm>
            <a:off x="710039" y="2694432"/>
            <a:ext cx="8040914" cy="2477601"/>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latin typeface="Luminari" panose="02000505000000020004" pitchFamily="2" charset="0"/>
              </a:rPr>
              <a:t> </a:t>
            </a:r>
            <a:r>
              <a:rPr lang="en-US" sz="3100" dirty="0"/>
              <a:t>1 Cor. 15:52 ~ </a:t>
            </a:r>
            <a:r>
              <a:rPr lang="en-US" sz="3100" dirty="0">
                <a:solidFill>
                  <a:schemeClr val="accent2">
                    <a:lumMod val="60000"/>
                    <a:lumOff val="40000"/>
                  </a:schemeClr>
                </a:solidFill>
              </a:rPr>
              <a:t>in a moment, in the twinkling of an eye, at the last trumpet. For the trumpet will sound, and the dead will be raised incorruptible, and we shall be changed.</a:t>
            </a:r>
            <a:endParaRPr lang="en-US" sz="3100" dirty="0">
              <a:solidFill>
                <a:schemeClr val="accent2">
                  <a:lumMod val="60000"/>
                  <a:lumOff val="40000"/>
                </a:schemeClr>
              </a:solidFill>
              <a:latin typeface="Luminari" panose="02000505000000020004" pitchFamily="2" charset="0"/>
            </a:endParaRP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100" dirty="0">
                <a:solidFill>
                  <a:schemeClr val="accent2">
                    <a:lumMod val="60000"/>
                    <a:lumOff val="40000"/>
                  </a:schemeClr>
                </a:solidFill>
              </a:rPr>
              <a:t>caught up </a:t>
            </a:r>
            <a:r>
              <a:rPr lang="en-US" sz="3100" dirty="0"/>
              <a:t>~ </a:t>
            </a:r>
            <a:r>
              <a:rPr lang="en-US" sz="3100" b="1" i="1" dirty="0" err="1">
                <a:solidFill>
                  <a:schemeClr val="accent2">
                    <a:lumMod val="60000"/>
                    <a:lumOff val="40000"/>
                  </a:schemeClr>
                </a:solidFill>
                <a:latin typeface="Times New Roman" panose="02020603050405020304" pitchFamily="18" charset="0"/>
                <a:cs typeface="Times New Roman" panose="02020603050405020304" pitchFamily="18" charset="0"/>
              </a:rPr>
              <a:t>harpazō</a:t>
            </a:r>
            <a:r>
              <a:rPr lang="en-US" sz="3100" dirty="0"/>
              <a:t> – </a:t>
            </a:r>
            <a:r>
              <a:rPr lang="en-US" sz="3100" i="1" dirty="0"/>
              <a:t>to catch, pluck take away (by force)</a:t>
            </a:r>
            <a:endParaRPr lang="en-US" sz="3100" dirty="0"/>
          </a:p>
        </p:txBody>
      </p:sp>
      <p:sp>
        <p:nvSpPr>
          <p:cNvPr id="5" name="TextBox 4">
            <a:extLst>
              <a:ext uri="{FF2B5EF4-FFF2-40B4-BE49-F238E27FC236}">
                <a16:creationId xmlns:a16="http://schemas.microsoft.com/office/drawing/2014/main" id="{EF3FB63F-A832-48AB-93CF-899342D5AE6E}"/>
              </a:ext>
            </a:extLst>
          </p:cNvPr>
          <p:cNvSpPr txBox="1"/>
          <p:nvPr/>
        </p:nvSpPr>
        <p:spPr>
          <a:xfrm>
            <a:off x="703943" y="2127504"/>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latin typeface="Luminari" panose="02000505000000020004" pitchFamily="2" charset="0"/>
              </a:rPr>
              <a:t> </a:t>
            </a:r>
            <a:r>
              <a:rPr lang="en-US" sz="3100" dirty="0"/>
              <a:t>In Latin Vulgate ~ </a:t>
            </a:r>
            <a:r>
              <a:rPr lang="en-US" sz="3100" b="1" i="1" dirty="0" err="1">
                <a:solidFill>
                  <a:schemeClr val="accent2">
                    <a:lumMod val="60000"/>
                    <a:lumOff val="40000"/>
                  </a:schemeClr>
                </a:solidFill>
                <a:latin typeface="Times New Roman" panose="02020603050405020304" pitchFamily="18" charset="0"/>
                <a:cs typeface="Times New Roman" panose="02020603050405020304" pitchFamily="18" charset="0"/>
              </a:rPr>
              <a:t>rapere</a:t>
            </a:r>
            <a:endParaRPr lang="en-US" sz="31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57036C-6780-4524-B3D6-735562F367AF}"/>
              </a:ext>
            </a:extLst>
          </p:cNvPr>
          <p:cNvSpPr txBox="1"/>
          <p:nvPr/>
        </p:nvSpPr>
        <p:spPr>
          <a:xfrm>
            <a:off x="716135" y="5151120"/>
            <a:ext cx="8040914" cy="569387"/>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latin typeface="Luminari" panose="02000505000000020004" pitchFamily="2" charset="0"/>
              </a:rPr>
              <a:t> </a:t>
            </a:r>
            <a:r>
              <a:rPr lang="en-US" sz="3100" dirty="0">
                <a:solidFill>
                  <a:schemeClr val="accent2">
                    <a:lumMod val="60000"/>
                    <a:lumOff val="40000"/>
                  </a:schemeClr>
                </a:solidFill>
              </a:rPr>
              <a:t>moment</a:t>
            </a:r>
            <a:r>
              <a:rPr lang="en-US" sz="3100" dirty="0"/>
              <a:t> ~ </a:t>
            </a:r>
            <a:r>
              <a:rPr lang="en-US" sz="3100" b="1" i="1" dirty="0" err="1">
                <a:solidFill>
                  <a:schemeClr val="accent2">
                    <a:lumMod val="60000"/>
                    <a:lumOff val="40000"/>
                  </a:schemeClr>
                </a:solidFill>
                <a:latin typeface="Times New Roman" panose="02020603050405020304" pitchFamily="18" charset="0"/>
                <a:cs typeface="Times New Roman" panose="02020603050405020304" pitchFamily="18" charset="0"/>
              </a:rPr>
              <a:t>atomos</a:t>
            </a:r>
            <a:r>
              <a:rPr lang="en-US" sz="3100" dirty="0"/>
              <a:t> – literally, </a:t>
            </a:r>
            <a:r>
              <a:rPr lang="en-US" sz="3100" i="1" dirty="0"/>
              <a:t>uncut</a:t>
            </a:r>
            <a:endParaRPr lang="en-US" sz="31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186397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5" grpId="0"/>
      <p:bldP spid="5" grpId="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3" name="Rectangle 2">
            <a:extLst>
              <a:ext uri="{FF2B5EF4-FFF2-40B4-BE49-F238E27FC236}">
                <a16:creationId xmlns:a16="http://schemas.microsoft.com/office/drawing/2014/main" id="{B6837869-3C64-41BC-A4BA-047565EF5444}"/>
              </a:ext>
            </a:extLst>
          </p:cNvPr>
          <p:cNvSpPr/>
          <p:nvPr/>
        </p:nvSpPr>
        <p:spPr>
          <a:xfrm>
            <a:off x="478971" y="2510971"/>
            <a:ext cx="8207829" cy="9216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F5B627E-621F-4B69-BF95-1E8330337D5D}"/>
              </a:ext>
            </a:extLst>
          </p:cNvPr>
          <p:cNvSpPr/>
          <p:nvPr/>
        </p:nvSpPr>
        <p:spPr>
          <a:xfrm>
            <a:off x="2539996" y="2518231"/>
            <a:ext cx="4100286" cy="9216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2389E6-51B0-484D-BF4E-106739A65B0A}"/>
              </a:ext>
            </a:extLst>
          </p:cNvPr>
          <p:cNvSpPr/>
          <p:nvPr/>
        </p:nvSpPr>
        <p:spPr>
          <a:xfrm>
            <a:off x="3548741" y="2520987"/>
            <a:ext cx="2053772" cy="9216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CC1DC1-28F3-4849-9B8D-1134AF0238E6}"/>
              </a:ext>
            </a:extLst>
          </p:cNvPr>
          <p:cNvSpPr/>
          <p:nvPr/>
        </p:nvSpPr>
        <p:spPr>
          <a:xfrm>
            <a:off x="4057743" y="2515989"/>
            <a:ext cx="1032265" cy="9216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E6DDF4-129D-4617-8B77-7912F5C4F642}"/>
              </a:ext>
            </a:extLst>
          </p:cNvPr>
          <p:cNvSpPr/>
          <p:nvPr/>
        </p:nvSpPr>
        <p:spPr>
          <a:xfrm>
            <a:off x="4322752" y="2515239"/>
            <a:ext cx="505995" cy="9216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328BF5-360B-4B91-86FF-2543713A8ABB}"/>
              </a:ext>
            </a:extLst>
          </p:cNvPr>
          <p:cNvSpPr/>
          <p:nvPr/>
        </p:nvSpPr>
        <p:spPr>
          <a:xfrm>
            <a:off x="4461634" y="2514489"/>
            <a:ext cx="236484" cy="9216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EA6308-03E1-4693-A2DE-BB2D612A5162}"/>
              </a:ext>
            </a:extLst>
          </p:cNvPr>
          <p:cNvSpPr/>
          <p:nvPr/>
        </p:nvSpPr>
        <p:spPr>
          <a:xfrm>
            <a:off x="4528442" y="2513739"/>
            <a:ext cx="102109" cy="9216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CE1755-CEC0-4B28-B283-788931F408ED}"/>
              </a:ext>
            </a:extLst>
          </p:cNvPr>
          <p:cNvSpPr/>
          <p:nvPr/>
        </p:nvSpPr>
        <p:spPr>
          <a:xfrm>
            <a:off x="4554710" y="2512989"/>
            <a:ext cx="45719" cy="9216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D8F082-3502-4090-A4DC-076278FD1775}"/>
              </a:ext>
            </a:extLst>
          </p:cNvPr>
          <p:cNvSpPr/>
          <p:nvPr/>
        </p:nvSpPr>
        <p:spPr>
          <a:xfrm rot="5400000">
            <a:off x="4551739" y="2707290"/>
            <a:ext cx="45719" cy="53236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7D134F-134C-469B-B05B-8633B7F9B30F}"/>
              </a:ext>
            </a:extLst>
          </p:cNvPr>
          <p:cNvSpPr/>
          <p:nvPr/>
        </p:nvSpPr>
        <p:spPr>
          <a:xfrm rot="5400000">
            <a:off x="4548768" y="2840151"/>
            <a:ext cx="45719" cy="27318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B2A34DA-2F9D-4C36-93AA-00D7537B241D}"/>
              </a:ext>
            </a:extLst>
          </p:cNvPr>
          <p:cNvSpPr/>
          <p:nvPr/>
        </p:nvSpPr>
        <p:spPr>
          <a:xfrm rot="5400000">
            <a:off x="4552094" y="2902323"/>
            <a:ext cx="45719" cy="14018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BDBA3E1-026F-4D0F-84A0-652FD8D4A682}"/>
              </a:ext>
            </a:extLst>
          </p:cNvPr>
          <p:cNvSpPr/>
          <p:nvPr/>
        </p:nvSpPr>
        <p:spPr>
          <a:xfrm rot="5400000">
            <a:off x="4542448" y="2942004"/>
            <a:ext cx="45719" cy="7193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4BC2B-EBB2-4A68-8CC9-2EDAE93E87C3}"/>
              </a:ext>
            </a:extLst>
          </p:cNvPr>
          <p:cNvSpPr/>
          <p:nvPr/>
        </p:nvSpPr>
        <p:spPr>
          <a:xfrm rot="5400000">
            <a:off x="4557300" y="2956796"/>
            <a:ext cx="45719" cy="3691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DD153C26-81CD-40F9-9AEE-CD84B7F0DB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7480" y="1765910"/>
            <a:ext cx="1914525" cy="1914525"/>
          </a:xfrm>
          <a:prstGeom prst="rect">
            <a:avLst/>
          </a:prstGeom>
        </p:spPr>
      </p:pic>
      <p:pic>
        <p:nvPicPr>
          <p:cNvPr id="28" name="bomb-06">
            <a:hlinkClick r:id="" action="ppaction://media"/>
            <a:extLst>
              <a:ext uri="{FF2B5EF4-FFF2-40B4-BE49-F238E27FC236}">
                <a16:creationId xmlns:a16="http://schemas.microsoft.com/office/drawing/2014/main" id="{86242B67-B847-48A4-9BC8-10192136142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4567" y="3247117"/>
            <a:ext cx="347663" cy="347663"/>
          </a:xfrm>
          <a:prstGeom prst="rect">
            <a:avLst/>
          </a:prstGeom>
        </p:spPr>
      </p:pic>
    </p:spTree>
    <p:extLst>
      <p:ext uri="{BB962C8B-B14F-4D97-AF65-F5344CB8AC3E}">
        <p14:creationId xmlns:p14="http://schemas.microsoft.com/office/powerpoint/2010/main" val="27604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xit" presetSubtype="0" fill="hold" grpId="1"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1"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xit" presetSubtype="0" fill="hold" grpId="1"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xit" presetSubtype="0" fill="hold" grpId="1" nodeType="with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par>
                          <p:cTn id="57" fill="hold">
                            <p:stCondLst>
                              <p:cond delay="4000"/>
                            </p:stCondLst>
                            <p:childTnLst>
                              <p:par>
                                <p:cTn id="58" presetID="8" presetClass="emph" presetSubtype="0" fill="hold" grpId="1" nodeType="afterEffect">
                                  <p:stCondLst>
                                    <p:cond delay="0"/>
                                  </p:stCondLst>
                                  <p:childTnLst>
                                    <p:animRot by="5400000">
                                      <p:cBhvr>
                                        <p:cTn id="59" dur="500" fill="hold"/>
                                        <p:tgtEl>
                                          <p:spTgt spid="15"/>
                                        </p:tgtEl>
                                        <p:attrNameLst>
                                          <p:attrName>r</p:attrName>
                                        </p:attrNameLst>
                                      </p:cBhvr>
                                    </p:animRo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xit" presetSubtype="0" fill="hold" grpId="2" nodeType="with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xit" presetSubtype="0" fill="hold" grpId="1"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par>
                                <p:cTn id="78" presetID="10" presetClass="exit" presetSubtype="0" fill="hold" grpId="1"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xit" presetSubtype="0" fill="hold" grpId="1"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10" presetClass="exit" presetSubtype="0" fill="hold" grpId="1" nodeType="withEffect">
                                  <p:stCondLst>
                                    <p:cond delay="0"/>
                                  </p:stCondLst>
                                  <p:childTnLst>
                                    <p:animEffect transition="out" filter="fade">
                                      <p:cBhvr>
                                        <p:cTn id="93" dur="500"/>
                                        <p:tgtEl>
                                          <p:spTgt spid="19"/>
                                        </p:tgtEl>
                                      </p:cBhvr>
                                    </p:animEffect>
                                    <p:set>
                                      <p:cBhvr>
                                        <p:cTn id="94" dur="1" fill="hold">
                                          <p:stCondLst>
                                            <p:cond delay="499"/>
                                          </p:stCondLst>
                                        </p:cTn>
                                        <p:tgtEl>
                                          <p:spTgt spid="1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20"/>
                                        </p:tgtEl>
                                      </p:cBhvr>
                                    </p:animEffect>
                                    <p:set>
                                      <p:cBhvr>
                                        <p:cTn id="99" dur="1" fill="hold">
                                          <p:stCondLst>
                                            <p:cond delay="499"/>
                                          </p:stCondLst>
                                        </p:cTn>
                                        <p:tgtEl>
                                          <p:spTgt spid="20"/>
                                        </p:tgtEl>
                                        <p:attrNameLst>
                                          <p:attrName>style.visibility</p:attrName>
                                        </p:attrNameLst>
                                      </p:cBhvr>
                                      <p:to>
                                        <p:strVal val="hidden"/>
                                      </p:to>
                                    </p:set>
                                  </p:childTnLst>
                                </p:cTn>
                              </p:par>
                              <p:par>
                                <p:cTn id="100" presetID="53" presetClass="entr" presetSubtype="16" fill="hold"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par>
                                <p:cTn id="105" presetID="1" presetClass="mediacall" presetSubtype="0" fill="hold" nodeType="withEffect">
                                  <p:stCondLst>
                                    <p:cond delay="0"/>
                                  </p:stCondLst>
                                  <p:childTnLst>
                                    <p:cmd type="call" cmd="playFrom(0.0)">
                                      <p:cBhvr>
                                        <p:cTn id="106" dur="5015" fill="hold"/>
                                        <p:tgtEl>
                                          <p:spTgt spid="28"/>
                                        </p:tgtEl>
                                      </p:cBhvr>
                                    </p:cmd>
                                  </p:childTnLst>
                                </p:cTn>
                              </p:par>
                              <p:par>
                                <p:cTn id="107" presetID="9" presetClass="exit" presetSubtype="0" fill="hold" nodeType="withEffect">
                                  <p:stCondLst>
                                    <p:cond delay="0"/>
                                  </p:stCondLst>
                                  <p:childTnLst>
                                    <p:animEffect transition="out" filter="dissolve">
                                      <p:cBhvr>
                                        <p:cTn id="108" dur="5000"/>
                                        <p:tgtEl>
                                          <p:spTgt spid="25"/>
                                        </p:tgtEl>
                                      </p:cBhvr>
                                    </p:animEffect>
                                    <p:set>
                                      <p:cBhvr>
                                        <p:cTn id="109" dur="1" fill="hold">
                                          <p:stCondLst>
                                            <p:cond delay="4999"/>
                                          </p:stCondLst>
                                        </p:cTn>
                                        <p:tgtEl>
                                          <p:spTgt spid="25"/>
                                        </p:tgtEl>
                                        <p:attrNameLst>
                                          <p:attrName>style.visibility</p:attrName>
                                        </p:attrNameLst>
                                      </p:cBhvr>
                                      <p:to>
                                        <p:strVal val="hidden"/>
                                      </p:to>
                                    </p:set>
                                  </p:childTnLst>
                                </p:cTn>
                              </p:par>
                              <p:par>
                                <p:cTn id="110" presetID="6" presetClass="emph" presetSubtype="0" fill="hold" nodeType="withEffect">
                                  <p:stCondLst>
                                    <p:cond delay="0"/>
                                  </p:stCondLst>
                                  <p:childTnLst>
                                    <p:animScale>
                                      <p:cBhvr>
                                        <p:cTn id="111" dur="1000" fill="hold"/>
                                        <p:tgtEl>
                                          <p:spTgt spid="2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2" fill="hold" display="0">
                  <p:stCondLst>
                    <p:cond delay="indefinite"/>
                  </p:stCondLst>
                  <p:endCondLst>
                    <p:cond evt="onStopAudio" delay="0">
                      <p:tgtEl>
                        <p:sldTgt/>
                      </p:tgtEl>
                    </p:cond>
                  </p:endCondLst>
                </p:cTn>
                <p:tgtEl>
                  <p:spTgt spid="28"/>
                </p:tgtEl>
              </p:cMediaNode>
            </p:audio>
          </p:childTnLst>
        </p:cTn>
      </p:par>
    </p:tnLst>
    <p:bldLst>
      <p:bldP spid="3" grpId="0" animBg="1"/>
      <p:bldP spid="3"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5" grpId="2"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110185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2954655"/>
          </a:xfrm>
          <a:prstGeom prst="rect">
            <a:avLst/>
          </a:prstGeom>
          <a:noFill/>
        </p:spPr>
        <p:txBody>
          <a:bodyPr wrap="square" rtlCol="0">
            <a:spAutoFit/>
          </a:bodyPr>
          <a:lstStyle/>
          <a:p>
            <a:r>
              <a:rPr lang="en-US" sz="3100" dirty="0"/>
              <a:t>Gen. 6:5-6 ~ </a:t>
            </a:r>
            <a:r>
              <a:rPr lang="en-US" sz="3100" baseline="30000" dirty="0"/>
              <a:t>5</a:t>
            </a:r>
            <a:r>
              <a:rPr lang="en-US" sz="3100" dirty="0"/>
              <a:t> </a:t>
            </a:r>
            <a:r>
              <a:rPr lang="en-US" sz="3100" dirty="0">
                <a:solidFill>
                  <a:schemeClr val="accent2">
                    <a:lumMod val="60000"/>
                    <a:lumOff val="40000"/>
                  </a:schemeClr>
                </a:solidFill>
              </a:rPr>
              <a:t>Then the Lord saw </a:t>
            </a:r>
            <a:r>
              <a:rPr lang="en-US" sz="3100" i="1" dirty="0">
                <a:solidFill>
                  <a:schemeClr val="accent2">
                    <a:lumMod val="60000"/>
                    <a:lumOff val="40000"/>
                  </a:schemeClr>
                </a:solidFill>
              </a:rPr>
              <a:t>that</a:t>
            </a:r>
            <a:r>
              <a:rPr lang="en-US" sz="3100" dirty="0">
                <a:solidFill>
                  <a:schemeClr val="accent2">
                    <a:lumMod val="60000"/>
                    <a:lumOff val="40000"/>
                  </a:schemeClr>
                </a:solidFill>
              </a:rPr>
              <a:t> the wickedness of man </a:t>
            </a:r>
            <a:r>
              <a:rPr lang="en-US" sz="3100" i="1" dirty="0">
                <a:solidFill>
                  <a:schemeClr val="accent2">
                    <a:lumMod val="60000"/>
                    <a:lumOff val="40000"/>
                  </a:schemeClr>
                </a:solidFill>
              </a:rPr>
              <a:t>was</a:t>
            </a:r>
            <a:r>
              <a:rPr lang="en-US" sz="3100" dirty="0">
                <a:solidFill>
                  <a:schemeClr val="accent2">
                    <a:lumMod val="60000"/>
                    <a:lumOff val="40000"/>
                  </a:schemeClr>
                </a:solidFill>
              </a:rPr>
              <a:t> great in the earth, and that every intent of the thoughts of his heart was only evil continually. </a:t>
            </a:r>
            <a:r>
              <a:rPr lang="en-US" sz="3100" baseline="30000" dirty="0">
                <a:solidFill>
                  <a:schemeClr val="bg1"/>
                </a:solidFill>
              </a:rPr>
              <a:t>6</a:t>
            </a:r>
            <a:r>
              <a:rPr lang="en-US" sz="3100" baseline="30000" dirty="0">
                <a:solidFill>
                  <a:schemeClr val="accent2">
                    <a:lumMod val="60000"/>
                    <a:lumOff val="40000"/>
                  </a:schemeClr>
                </a:solidFill>
              </a:rPr>
              <a:t> </a:t>
            </a:r>
            <a:r>
              <a:rPr lang="en-US" sz="3100" dirty="0">
                <a:solidFill>
                  <a:schemeClr val="accent2">
                    <a:lumMod val="60000"/>
                    <a:lumOff val="40000"/>
                  </a:schemeClr>
                </a:solidFill>
              </a:rPr>
              <a:t>And the Lord was sorry that He had made man on the earth, and He was grieved in His heart.</a:t>
            </a:r>
          </a:p>
        </p:txBody>
      </p:sp>
      <p:sp>
        <p:nvSpPr>
          <p:cNvPr id="6" name="TextBox 5">
            <a:extLst>
              <a:ext uri="{FF2B5EF4-FFF2-40B4-BE49-F238E27FC236}">
                <a16:creationId xmlns:a16="http://schemas.microsoft.com/office/drawing/2014/main" id="{56F798DA-C27E-49F6-A355-4C324C15E818}"/>
              </a:ext>
            </a:extLst>
          </p:cNvPr>
          <p:cNvSpPr txBox="1"/>
          <p:nvPr/>
        </p:nvSpPr>
        <p:spPr>
          <a:xfrm>
            <a:off x="465618" y="4052098"/>
            <a:ext cx="8244115" cy="1569660"/>
          </a:xfrm>
          <a:prstGeom prst="rect">
            <a:avLst/>
          </a:prstGeom>
          <a:noFill/>
        </p:spPr>
        <p:txBody>
          <a:bodyPr wrap="square" rtlCol="0">
            <a:spAutoFit/>
          </a:bodyPr>
          <a:lstStyle/>
          <a:p>
            <a:r>
              <a:rPr lang="en-US" sz="3100" dirty="0"/>
              <a:t>Luke 17:26 ~ </a:t>
            </a:r>
            <a:r>
              <a:rPr lang="en-US" sz="3100" dirty="0">
                <a:solidFill>
                  <a:schemeClr val="accent2">
                    <a:lumMod val="60000"/>
                    <a:lumOff val="40000"/>
                  </a:schemeClr>
                </a:solidFill>
              </a:rPr>
              <a:t>And as it was in the days of Noah, so it will be also in the days of the Son of Man …</a:t>
            </a:r>
          </a:p>
        </p:txBody>
      </p:sp>
    </p:spTree>
    <p:extLst>
      <p:ext uri="{BB962C8B-B14F-4D97-AF65-F5344CB8AC3E}">
        <p14:creationId xmlns:p14="http://schemas.microsoft.com/office/powerpoint/2010/main" val="1138213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3C4CA77-50AF-41B0-A5EA-8A0D99ED139F}"/>
              </a:ext>
            </a:extLst>
          </p:cNvPr>
          <p:cNvSpPr/>
          <p:nvPr/>
        </p:nvSpPr>
        <p:spPr>
          <a:xfrm>
            <a:off x="548269" y="2444532"/>
            <a:ext cx="2726266" cy="708211"/>
          </a:xfrm>
          <a:custGeom>
            <a:avLst/>
            <a:gdLst>
              <a:gd name="connsiteX0" fmla="*/ 0 w 2648357"/>
              <a:gd name="connsiteY0" fmla="*/ 0 h 708211"/>
              <a:gd name="connsiteX1" fmla="*/ 2648357 w 2648357"/>
              <a:gd name="connsiteY1" fmla="*/ 0 h 708211"/>
              <a:gd name="connsiteX2" fmla="*/ 2648357 w 2648357"/>
              <a:gd name="connsiteY2" fmla="*/ 708211 h 708211"/>
              <a:gd name="connsiteX3" fmla="*/ 0 w 2648357"/>
              <a:gd name="connsiteY3" fmla="*/ 708211 h 708211"/>
              <a:gd name="connsiteX4" fmla="*/ 0 w 2648357"/>
              <a:gd name="connsiteY4" fmla="*/ 0 h 708211"/>
              <a:gd name="connsiteX0" fmla="*/ 0 w 2650081"/>
              <a:gd name="connsiteY0" fmla="*/ 0 h 708211"/>
              <a:gd name="connsiteX1" fmla="*/ 2648357 w 2650081"/>
              <a:gd name="connsiteY1" fmla="*/ 0 h 708211"/>
              <a:gd name="connsiteX2" fmla="*/ 2650081 w 2650081"/>
              <a:gd name="connsiteY2" fmla="*/ 193234 h 708211"/>
              <a:gd name="connsiteX3" fmla="*/ 2648357 w 2650081"/>
              <a:gd name="connsiteY3" fmla="*/ 708211 h 708211"/>
              <a:gd name="connsiteX4" fmla="*/ 0 w 2650081"/>
              <a:gd name="connsiteY4" fmla="*/ 708211 h 708211"/>
              <a:gd name="connsiteX5" fmla="*/ 0 w 2650081"/>
              <a:gd name="connsiteY5" fmla="*/ 0 h 708211"/>
              <a:gd name="connsiteX0" fmla="*/ 0 w 2654182"/>
              <a:gd name="connsiteY0" fmla="*/ 0 h 708211"/>
              <a:gd name="connsiteX1" fmla="*/ 2648357 w 2654182"/>
              <a:gd name="connsiteY1" fmla="*/ 0 h 708211"/>
              <a:gd name="connsiteX2" fmla="*/ 2650081 w 2654182"/>
              <a:gd name="connsiteY2" fmla="*/ 193234 h 708211"/>
              <a:gd name="connsiteX3" fmla="*/ 2648357 w 2654182"/>
              <a:gd name="connsiteY3" fmla="*/ 708211 h 708211"/>
              <a:gd name="connsiteX4" fmla="*/ 2654182 w 2654182"/>
              <a:gd name="connsiteY4" fmla="*/ 365453 h 708211"/>
              <a:gd name="connsiteX5" fmla="*/ 0 w 2654182"/>
              <a:gd name="connsiteY5" fmla="*/ 708211 h 708211"/>
              <a:gd name="connsiteX6" fmla="*/ 0 w 2654182"/>
              <a:gd name="connsiteY6" fmla="*/ 0 h 708211"/>
              <a:gd name="connsiteX0" fmla="*/ 0 w 2654182"/>
              <a:gd name="connsiteY0" fmla="*/ 0 h 708211"/>
              <a:gd name="connsiteX1" fmla="*/ 2648357 w 2654182"/>
              <a:gd name="connsiteY1" fmla="*/ 0 h 708211"/>
              <a:gd name="connsiteX2" fmla="*/ 2650081 w 2654182"/>
              <a:gd name="connsiteY2" fmla="*/ 193234 h 708211"/>
              <a:gd name="connsiteX3" fmla="*/ 2648357 w 2654182"/>
              <a:gd name="connsiteY3" fmla="*/ 708211 h 708211"/>
              <a:gd name="connsiteX4" fmla="*/ 2645980 w 2654182"/>
              <a:gd name="connsiteY4" fmla="*/ 537672 h 708211"/>
              <a:gd name="connsiteX5" fmla="*/ 2654182 w 2654182"/>
              <a:gd name="connsiteY5" fmla="*/ 365453 h 708211"/>
              <a:gd name="connsiteX6" fmla="*/ 0 w 2654182"/>
              <a:gd name="connsiteY6" fmla="*/ 708211 h 708211"/>
              <a:gd name="connsiteX7" fmla="*/ 0 w 2654182"/>
              <a:gd name="connsiteY7" fmla="*/ 0 h 708211"/>
              <a:gd name="connsiteX0" fmla="*/ 0 w 2654182"/>
              <a:gd name="connsiteY0" fmla="*/ 0 h 708211"/>
              <a:gd name="connsiteX1" fmla="*/ 2648357 w 2654182"/>
              <a:gd name="connsiteY1" fmla="*/ 0 h 708211"/>
              <a:gd name="connsiteX2" fmla="*/ 2650081 w 2654182"/>
              <a:gd name="connsiteY2" fmla="*/ 193234 h 708211"/>
              <a:gd name="connsiteX3" fmla="*/ 2648357 w 2654182"/>
              <a:gd name="connsiteY3" fmla="*/ 708211 h 708211"/>
              <a:gd name="connsiteX4" fmla="*/ 2645980 w 2654182"/>
              <a:gd name="connsiteY4" fmla="*/ 537672 h 708211"/>
              <a:gd name="connsiteX5" fmla="*/ 2654182 w 2654182"/>
              <a:gd name="connsiteY5" fmla="*/ 693489 h 708211"/>
              <a:gd name="connsiteX6" fmla="*/ 0 w 2654182"/>
              <a:gd name="connsiteY6" fmla="*/ 708211 h 708211"/>
              <a:gd name="connsiteX7" fmla="*/ 0 w 2654182"/>
              <a:gd name="connsiteY7" fmla="*/ 0 h 708211"/>
              <a:gd name="connsiteX0" fmla="*/ 0 w 2654182"/>
              <a:gd name="connsiteY0" fmla="*/ 0 h 708211"/>
              <a:gd name="connsiteX1" fmla="*/ 2648357 w 2654182"/>
              <a:gd name="connsiteY1" fmla="*/ 0 h 708211"/>
              <a:gd name="connsiteX2" fmla="*/ 2650081 w 2654182"/>
              <a:gd name="connsiteY2" fmla="*/ 193234 h 708211"/>
              <a:gd name="connsiteX3" fmla="*/ 2648357 w 2654182"/>
              <a:gd name="connsiteY3" fmla="*/ 708211 h 708211"/>
              <a:gd name="connsiteX4" fmla="*/ 2645980 w 2654182"/>
              <a:gd name="connsiteY4" fmla="*/ 537672 h 708211"/>
              <a:gd name="connsiteX5" fmla="*/ 2654182 w 2654182"/>
              <a:gd name="connsiteY5" fmla="*/ 681188 h 708211"/>
              <a:gd name="connsiteX6" fmla="*/ 0 w 2654182"/>
              <a:gd name="connsiteY6" fmla="*/ 708211 h 708211"/>
              <a:gd name="connsiteX7" fmla="*/ 0 w 2654182"/>
              <a:gd name="connsiteY7" fmla="*/ 0 h 708211"/>
              <a:gd name="connsiteX0" fmla="*/ 0 w 2650081"/>
              <a:gd name="connsiteY0" fmla="*/ 0 h 708211"/>
              <a:gd name="connsiteX1" fmla="*/ 2648357 w 2650081"/>
              <a:gd name="connsiteY1" fmla="*/ 0 h 708211"/>
              <a:gd name="connsiteX2" fmla="*/ 2650081 w 2650081"/>
              <a:gd name="connsiteY2" fmla="*/ 193234 h 708211"/>
              <a:gd name="connsiteX3" fmla="*/ 2648357 w 2650081"/>
              <a:gd name="connsiteY3" fmla="*/ 708211 h 708211"/>
              <a:gd name="connsiteX4" fmla="*/ 2645980 w 2650081"/>
              <a:gd name="connsiteY4" fmla="*/ 537672 h 708211"/>
              <a:gd name="connsiteX5" fmla="*/ 2650081 w 2650081"/>
              <a:gd name="connsiteY5" fmla="*/ 590978 h 708211"/>
              <a:gd name="connsiteX6" fmla="*/ 0 w 2650081"/>
              <a:gd name="connsiteY6" fmla="*/ 708211 h 708211"/>
              <a:gd name="connsiteX7" fmla="*/ 0 w 2650081"/>
              <a:gd name="connsiteY7" fmla="*/ 0 h 708211"/>
              <a:gd name="connsiteX0" fmla="*/ 0 w 2652521"/>
              <a:gd name="connsiteY0" fmla="*/ 0 h 708211"/>
              <a:gd name="connsiteX1" fmla="*/ 2648357 w 2652521"/>
              <a:gd name="connsiteY1" fmla="*/ 0 h 708211"/>
              <a:gd name="connsiteX2" fmla="*/ 2650081 w 2652521"/>
              <a:gd name="connsiteY2" fmla="*/ 193234 h 708211"/>
              <a:gd name="connsiteX3" fmla="*/ 2652458 w 2652521"/>
              <a:gd name="connsiteY3" fmla="*/ 560595 h 708211"/>
              <a:gd name="connsiteX4" fmla="*/ 2645980 w 2652521"/>
              <a:gd name="connsiteY4" fmla="*/ 537672 h 708211"/>
              <a:gd name="connsiteX5" fmla="*/ 2650081 w 2652521"/>
              <a:gd name="connsiteY5" fmla="*/ 590978 h 708211"/>
              <a:gd name="connsiteX6" fmla="*/ 0 w 2652521"/>
              <a:gd name="connsiteY6" fmla="*/ 708211 h 708211"/>
              <a:gd name="connsiteX7" fmla="*/ 0 w 2652521"/>
              <a:gd name="connsiteY7" fmla="*/ 0 h 708211"/>
              <a:gd name="connsiteX0" fmla="*/ 0 w 2652521"/>
              <a:gd name="connsiteY0" fmla="*/ 0 h 708211"/>
              <a:gd name="connsiteX1" fmla="*/ 2648357 w 2652521"/>
              <a:gd name="connsiteY1" fmla="*/ 0 h 708211"/>
              <a:gd name="connsiteX2" fmla="*/ 2650081 w 2652521"/>
              <a:gd name="connsiteY2" fmla="*/ 193234 h 708211"/>
              <a:gd name="connsiteX3" fmla="*/ 2652458 w 2652521"/>
              <a:gd name="connsiteY3" fmla="*/ 560595 h 708211"/>
              <a:gd name="connsiteX4" fmla="*/ 2645980 w 2652521"/>
              <a:gd name="connsiteY4" fmla="*/ 537672 h 708211"/>
              <a:gd name="connsiteX5" fmla="*/ 2650081 w 2652521"/>
              <a:gd name="connsiteY5" fmla="*/ 689388 h 708211"/>
              <a:gd name="connsiteX6" fmla="*/ 0 w 2652521"/>
              <a:gd name="connsiteY6" fmla="*/ 708211 h 708211"/>
              <a:gd name="connsiteX7" fmla="*/ 0 w 2652521"/>
              <a:gd name="connsiteY7" fmla="*/ 0 h 708211"/>
              <a:gd name="connsiteX0" fmla="*/ 0 w 2652521"/>
              <a:gd name="connsiteY0" fmla="*/ 0 h 708211"/>
              <a:gd name="connsiteX1" fmla="*/ 2648357 w 2652521"/>
              <a:gd name="connsiteY1" fmla="*/ 0 h 708211"/>
              <a:gd name="connsiteX2" fmla="*/ 2650081 w 2652521"/>
              <a:gd name="connsiteY2" fmla="*/ 193234 h 708211"/>
              <a:gd name="connsiteX3" fmla="*/ 2652458 w 2652521"/>
              <a:gd name="connsiteY3" fmla="*/ 560595 h 708211"/>
              <a:gd name="connsiteX4" fmla="*/ 2645980 w 2652521"/>
              <a:gd name="connsiteY4" fmla="*/ 455663 h 708211"/>
              <a:gd name="connsiteX5" fmla="*/ 2650081 w 2652521"/>
              <a:gd name="connsiteY5" fmla="*/ 689388 h 708211"/>
              <a:gd name="connsiteX6" fmla="*/ 0 w 2652521"/>
              <a:gd name="connsiteY6" fmla="*/ 708211 h 708211"/>
              <a:gd name="connsiteX7" fmla="*/ 0 w 2652521"/>
              <a:gd name="connsiteY7" fmla="*/ 0 h 708211"/>
              <a:gd name="connsiteX0" fmla="*/ 0 w 2650081"/>
              <a:gd name="connsiteY0" fmla="*/ 0 h 708211"/>
              <a:gd name="connsiteX1" fmla="*/ 2648357 w 2650081"/>
              <a:gd name="connsiteY1" fmla="*/ 0 h 708211"/>
              <a:gd name="connsiteX2" fmla="*/ 2650081 w 2650081"/>
              <a:gd name="connsiteY2" fmla="*/ 193234 h 708211"/>
              <a:gd name="connsiteX3" fmla="*/ 2549947 w 2650081"/>
              <a:gd name="connsiteY3" fmla="*/ 560595 h 708211"/>
              <a:gd name="connsiteX4" fmla="*/ 2645980 w 2650081"/>
              <a:gd name="connsiteY4" fmla="*/ 455663 h 708211"/>
              <a:gd name="connsiteX5" fmla="*/ 2650081 w 2650081"/>
              <a:gd name="connsiteY5" fmla="*/ 689388 h 708211"/>
              <a:gd name="connsiteX6" fmla="*/ 0 w 2650081"/>
              <a:gd name="connsiteY6" fmla="*/ 708211 h 708211"/>
              <a:gd name="connsiteX7" fmla="*/ 0 w 2650081"/>
              <a:gd name="connsiteY7" fmla="*/ 0 h 708211"/>
              <a:gd name="connsiteX0" fmla="*/ 0 w 2660679"/>
              <a:gd name="connsiteY0" fmla="*/ 0 h 708211"/>
              <a:gd name="connsiteX1" fmla="*/ 2648357 w 2660679"/>
              <a:gd name="connsiteY1" fmla="*/ 0 h 708211"/>
              <a:gd name="connsiteX2" fmla="*/ 2650081 w 2660679"/>
              <a:gd name="connsiteY2" fmla="*/ 193234 h 708211"/>
              <a:gd name="connsiteX3" fmla="*/ 2660659 w 2660679"/>
              <a:gd name="connsiteY3" fmla="*/ 429380 h 708211"/>
              <a:gd name="connsiteX4" fmla="*/ 2645980 w 2660679"/>
              <a:gd name="connsiteY4" fmla="*/ 455663 h 708211"/>
              <a:gd name="connsiteX5" fmla="*/ 2650081 w 2660679"/>
              <a:gd name="connsiteY5" fmla="*/ 689388 h 708211"/>
              <a:gd name="connsiteX6" fmla="*/ 0 w 2660679"/>
              <a:gd name="connsiteY6" fmla="*/ 708211 h 708211"/>
              <a:gd name="connsiteX7" fmla="*/ 0 w 2660679"/>
              <a:gd name="connsiteY7" fmla="*/ 0 h 708211"/>
              <a:gd name="connsiteX0" fmla="*/ 0 w 2660679"/>
              <a:gd name="connsiteY0" fmla="*/ 0 h 708211"/>
              <a:gd name="connsiteX1" fmla="*/ 2648357 w 2660679"/>
              <a:gd name="connsiteY1" fmla="*/ 0 h 708211"/>
              <a:gd name="connsiteX2" fmla="*/ 2650081 w 2660679"/>
              <a:gd name="connsiteY2" fmla="*/ 193234 h 708211"/>
              <a:gd name="connsiteX3" fmla="*/ 2660659 w 2660679"/>
              <a:gd name="connsiteY3" fmla="*/ 429380 h 708211"/>
              <a:gd name="connsiteX4" fmla="*/ 2559871 w 2660679"/>
              <a:gd name="connsiteY4" fmla="*/ 492567 h 708211"/>
              <a:gd name="connsiteX5" fmla="*/ 2650081 w 2660679"/>
              <a:gd name="connsiteY5" fmla="*/ 689388 h 708211"/>
              <a:gd name="connsiteX6" fmla="*/ 0 w 2660679"/>
              <a:gd name="connsiteY6" fmla="*/ 708211 h 708211"/>
              <a:gd name="connsiteX7" fmla="*/ 0 w 2660679"/>
              <a:gd name="connsiteY7" fmla="*/ 0 h 708211"/>
              <a:gd name="connsiteX0" fmla="*/ 0 w 2726269"/>
              <a:gd name="connsiteY0" fmla="*/ 0 h 708211"/>
              <a:gd name="connsiteX1" fmla="*/ 2648357 w 2726269"/>
              <a:gd name="connsiteY1" fmla="*/ 0 h 708211"/>
              <a:gd name="connsiteX2" fmla="*/ 2650081 w 2726269"/>
              <a:gd name="connsiteY2" fmla="*/ 193234 h 708211"/>
              <a:gd name="connsiteX3" fmla="*/ 2726266 w 2726269"/>
              <a:gd name="connsiteY3" fmla="*/ 367873 h 708211"/>
              <a:gd name="connsiteX4" fmla="*/ 2559871 w 2726269"/>
              <a:gd name="connsiteY4" fmla="*/ 492567 h 708211"/>
              <a:gd name="connsiteX5" fmla="*/ 2650081 w 2726269"/>
              <a:gd name="connsiteY5" fmla="*/ 689388 h 708211"/>
              <a:gd name="connsiteX6" fmla="*/ 0 w 2726269"/>
              <a:gd name="connsiteY6" fmla="*/ 708211 h 708211"/>
              <a:gd name="connsiteX7" fmla="*/ 0 w 2726269"/>
              <a:gd name="connsiteY7" fmla="*/ 0 h 708211"/>
              <a:gd name="connsiteX0" fmla="*/ 0 w 2726267"/>
              <a:gd name="connsiteY0" fmla="*/ 0 h 708211"/>
              <a:gd name="connsiteX1" fmla="*/ 2648357 w 2726267"/>
              <a:gd name="connsiteY1" fmla="*/ 0 h 708211"/>
              <a:gd name="connsiteX2" fmla="*/ 2559871 w 2726267"/>
              <a:gd name="connsiteY2" fmla="*/ 209636 h 708211"/>
              <a:gd name="connsiteX3" fmla="*/ 2726266 w 2726267"/>
              <a:gd name="connsiteY3" fmla="*/ 367873 h 708211"/>
              <a:gd name="connsiteX4" fmla="*/ 2559871 w 2726267"/>
              <a:gd name="connsiteY4" fmla="*/ 492567 h 708211"/>
              <a:gd name="connsiteX5" fmla="*/ 2650081 w 2726267"/>
              <a:gd name="connsiteY5" fmla="*/ 689388 h 708211"/>
              <a:gd name="connsiteX6" fmla="*/ 0 w 2726267"/>
              <a:gd name="connsiteY6" fmla="*/ 708211 h 708211"/>
              <a:gd name="connsiteX7" fmla="*/ 0 w 2726267"/>
              <a:gd name="connsiteY7" fmla="*/ 0 h 708211"/>
              <a:gd name="connsiteX0" fmla="*/ 0 w 2726266"/>
              <a:gd name="connsiteY0" fmla="*/ 0 h 708211"/>
              <a:gd name="connsiteX1" fmla="*/ 2648357 w 2726266"/>
              <a:gd name="connsiteY1" fmla="*/ 0 h 708211"/>
              <a:gd name="connsiteX2" fmla="*/ 2559871 w 2726266"/>
              <a:gd name="connsiteY2" fmla="*/ 209636 h 708211"/>
              <a:gd name="connsiteX3" fmla="*/ 2726266 w 2726266"/>
              <a:gd name="connsiteY3" fmla="*/ 367873 h 708211"/>
              <a:gd name="connsiteX4" fmla="*/ 2559871 w 2726266"/>
              <a:gd name="connsiteY4" fmla="*/ 492567 h 708211"/>
              <a:gd name="connsiteX5" fmla="*/ 2650081 w 2726266"/>
              <a:gd name="connsiteY5" fmla="*/ 689388 h 708211"/>
              <a:gd name="connsiteX6" fmla="*/ 0 w 2726266"/>
              <a:gd name="connsiteY6" fmla="*/ 708211 h 708211"/>
              <a:gd name="connsiteX7" fmla="*/ 0 w 2726266"/>
              <a:gd name="connsiteY7" fmla="*/ 0 h 708211"/>
              <a:gd name="connsiteX0" fmla="*/ 0 w 2726266"/>
              <a:gd name="connsiteY0" fmla="*/ 0 h 708211"/>
              <a:gd name="connsiteX1" fmla="*/ 2648357 w 2726266"/>
              <a:gd name="connsiteY1" fmla="*/ 0 h 708211"/>
              <a:gd name="connsiteX2" fmla="*/ 2559871 w 2726266"/>
              <a:gd name="connsiteY2" fmla="*/ 209636 h 708211"/>
              <a:gd name="connsiteX3" fmla="*/ 2726266 w 2726266"/>
              <a:gd name="connsiteY3" fmla="*/ 367873 h 708211"/>
              <a:gd name="connsiteX4" fmla="*/ 2559871 w 2726266"/>
              <a:gd name="connsiteY4" fmla="*/ 492567 h 708211"/>
              <a:gd name="connsiteX5" fmla="*/ 2650081 w 2726266"/>
              <a:gd name="connsiteY5" fmla="*/ 689388 h 708211"/>
              <a:gd name="connsiteX6" fmla="*/ 0 w 2726266"/>
              <a:gd name="connsiteY6" fmla="*/ 708211 h 708211"/>
              <a:gd name="connsiteX7" fmla="*/ 0 w 2726266"/>
              <a:gd name="connsiteY7" fmla="*/ 0 h 70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6266" h="708211">
                <a:moveTo>
                  <a:pt x="0" y="0"/>
                </a:moveTo>
                <a:lnTo>
                  <a:pt x="2648357" y="0"/>
                </a:lnTo>
                <a:lnTo>
                  <a:pt x="2559871" y="209636"/>
                </a:lnTo>
                <a:lnTo>
                  <a:pt x="2726266" y="367873"/>
                </a:lnTo>
                <a:cubicBezTo>
                  <a:pt x="2725474" y="311027"/>
                  <a:pt x="2560663" y="549413"/>
                  <a:pt x="2559871" y="492567"/>
                </a:cubicBezTo>
                <a:lnTo>
                  <a:pt x="2650081" y="689388"/>
                </a:lnTo>
                <a:lnTo>
                  <a:pt x="0" y="708211"/>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16" name="Rectangle 15">
            <a:extLst>
              <a:ext uri="{FF2B5EF4-FFF2-40B4-BE49-F238E27FC236}">
                <a16:creationId xmlns:a16="http://schemas.microsoft.com/office/drawing/2014/main" id="{3FCCA028-5B30-4A57-A933-619C1F158D0B}"/>
              </a:ext>
            </a:extLst>
          </p:cNvPr>
          <p:cNvSpPr/>
          <p:nvPr/>
        </p:nvSpPr>
        <p:spPr>
          <a:xfrm>
            <a:off x="3190149" y="2270447"/>
            <a:ext cx="5504271" cy="1043491"/>
          </a:xfrm>
          <a:custGeom>
            <a:avLst/>
            <a:gdLst>
              <a:gd name="connsiteX0" fmla="*/ 0 w 5476913"/>
              <a:gd name="connsiteY0" fmla="*/ 0 h 708211"/>
              <a:gd name="connsiteX1" fmla="*/ 5476913 w 5476913"/>
              <a:gd name="connsiteY1" fmla="*/ 0 h 708211"/>
              <a:gd name="connsiteX2" fmla="*/ 5476913 w 5476913"/>
              <a:gd name="connsiteY2" fmla="*/ 708211 h 708211"/>
              <a:gd name="connsiteX3" fmla="*/ 0 w 5476913"/>
              <a:gd name="connsiteY3" fmla="*/ 708211 h 708211"/>
              <a:gd name="connsiteX4" fmla="*/ 0 w 5476913"/>
              <a:gd name="connsiteY4" fmla="*/ 0 h 708211"/>
              <a:gd name="connsiteX0" fmla="*/ 4099 w 5481012"/>
              <a:gd name="connsiteY0" fmla="*/ 0 h 708211"/>
              <a:gd name="connsiteX1" fmla="*/ 5481012 w 5481012"/>
              <a:gd name="connsiteY1" fmla="*/ 0 h 708211"/>
              <a:gd name="connsiteX2" fmla="*/ 5481012 w 5481012"/>
              <a:gd name="connsiteY2" fmla="*/ 708211 h 708211"/>
              <a:gd name="connsiteX3" fmla="*/ 4099 w 5481012"/>
              <a:gd name="connsiteY3" fmla="*/ 708211 h 708211"/>
              <a:gd name="connsiteX4" fmla="*/ 0 w 5481012"/>
              <a:gd name="connsiteY4" fmla="*/ 224280 h 708211"/>
              <a:gd name="connsiteX5" fmla="*/ 4099 w 5481012"/>
              <a:gd name="connsiteY5"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02814 w 5883826"/>
              <a:gd name="connsiteY5" fmla="*/ 224280 h 708211"/>
              <a:gd name="connsiteX6" fmla="*/ 406913 w 5883826"/>
              <a:gd name="connsiteY6"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02814 w 5883826"/>
              <a:gd name="connsiteY5" fmla="*/ 363696 h 708211"/>
              <a:gd name="connsiteX6" fmla="*/ 402814 w 5883826"/>
              <a:gd name="connsiteY6" fmla="*/ 224280 h 708211"/>
              <a:gd name="connsiteX7" fmla="*/ 406913 w 5883826"/>
              <a:gd name="connsiteY7"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93024 w 5883826"/>
              <a:gd name="connsiteY5" fmla="*/ 363696 h 708211"/>
              <a:gd name="connsiteX6" fmla="*/ 402814 w 5883826"/>
              <a:gd name="connsiteY6" fmla="*/ 224280 h 708211"/>
              <a:gd name="connsiteX7" fmla="*/ 406913 w 5883826"/>
              <a:gd name="connsiteY7" fmla="*/ 0 h 708211"/>
              <a:gd name="connsiteX0" fmla="*/ 411229 w 5888142"/>
              <a:gd name="connsiteY0" fmla="*/ 0 h 708211"/>
              <a:gd name="connsiteX1" fmla="*/ 5888142 w 5888142"/>
              <a:gd name="connsiteY1" fmla="*/ 0 h 708211"/>
              <a:gd name="connsiteX2" fmla="*/ 5888142 w 5888142"/>
              <a:gd name="connsiteY2" fmla="*/ 708211 h 708211"/>
              <a:gd name="connsiteX3" fmla="*/ 411229 w 5888142"/>
              <a:gd name="connsiteY3" fmla="*/ 708211 h 708211"/>
              <a:gd name="connsiteX4" fmla="*/ 390728 w 5888142"/>
              <a:gd name="connsiteY4" fmla="*/ 519512 h 708211"/>
              <a:gd name="connsiteX5" fmla="*/ 497340 w 5888142"/>
              <a:gd name="connsiteY5" fmla="*/ 363696 h 708211"/>
              <a:gd name="connsiteX6" fmla="*/ 407130 w 5888142"/>
              <a:gd name="connsiteY6" fmla="*/ 224280 h 708211"/>
              <a:gd name="connsiteX7" fmla="*/ 411229 w 5888142"/>
              <a:gd name="connsiteY7" fmla="*/ 0 h 708211"/>
              <a:gd name="connsiteX0" fmla="*/ 412439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408340 w 5889352"/>
              <a:gd name="connsiteY6" fmla="*/ 224280 h 708211"/>
              <a:gd name="connsiteX7" fmla="*/ 412439 w 5889352"/>
              <a:gd name="connsiteY7" fmla="*/ 0 h 708211"/>
              <a:gd name="connsiteX0" fmla="*/ 412439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383738 w 5889352"/>
              <a:gd name="connsiteY6" fmla="*/ 211979 h 708211"/>
              <a:gd name="connsiteX7" fmla="*/ 412439 w 5889352"/>
              <a:gd name="connsiteY7" fmla="*/ 0 h 708211"/>
              <a:gd name="connsiteX0" fmla="*/ 453443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383738 w 5889352"/>
              <a:gd name="connsiteY6" fmla="*/ 211979 h 708211"/>
              <a:gd name="connsiteX7" fmla="*/ 453443 w 5889352"/>
              <a:gd name="connsiteY7" fmla="*/ 0 h 708211"/>
              <a:gd name="connsiteX0" fmla="*/ 447450 w 5883359"/>
              <a:gd name="connsiteY0" fmla="*/ 0 h 708211"/>
              <a:gd name="connsiteX1" fmla="*/ 5883359 w 5883359"/>
              <a:gd name="connsiteY1" fmla="*/ 0 h 708211"/>
              <a:gd name="connsiteX2" fmla="*/ 5883359 w 5883359"/>
              <a:gd name="connsiteY2" fmla="*/ 708211 h 708211"/>
              <a:gd name="connsiteX3" fmla="*/ 418747 w 5883359"/>
              <a:gd name="connsiteY3" fmla="*/ 708211 h 708211"/>
              <a:gd name="connsiteX4" fmla="*/ 385945 w 5883359"/>
              <a:gd name="connsiteY4" fmla="*/ 519512 h 708211"/>
              <a:gd name="connsiteX5" fmla="*/ 492557 w 5883359"/>
              <a:gd name="connsiteY5" fmla="*/ 363696 h 708211"/>
              <a:gd name="connsiteX6" fmla="*/ 377745 w 5883359"/>
              <a:gd name="connsiteY6" fmla="*/ 211979 h 708211"/>
              <a:gd name="connsiteX7" fmla="*/ 447450 w 5883359"/>
              <a:gd name="connsiteY7" fmla="*/ 0 h 708211"/>
              <a:gd name="connsiteX0" fmla="*/ 422487 w 5858396"/>
              <a:gd name="connsiteY0" fmla="*/ 0 h 708211"/>
              <a:gd name="connsiteX1" fmla="*/ 5858396 w 5858396"/>
              <a:gd name="connsiteY1" fmla="*/ 0 h 708211"/>
              <a:gd name="connsiteX2" fmla="*/ 5858396 w 5858396"/>
              <a:gd name="connsiteY2" fmla="*/ 708211 h 708211"/>
              <a:gd name="connsiteX3" fmla="*/ 426588 w 5858396"/>
              <a:gd name="connsiteY3" fmla="*/ 708211 h 708211"/>
              <a:gd name="connsiteX4" fmla="*/ 360982 w 5858396"/>
              <a:gd name="connsiteY4" fmla="*/ 519512 h 708211"/>
              <a:gd name="connsiteX5" fmla="*/ 467594 w 5858396"/>
              <a:gd name="connsiteY5" fmla="*/ 363696 h 708211"/>
              <a:gd name="connsiteX6" fmla="*/ 352782 w 5858396"/>
              <a:gd name="connsiteY6" fmla="*/ 211979 h 708211"/>
              <a:gd name="connsiteX7" fmla="*/ 422487 w 5858396"/>
              <a:gd name="connsiteY7" fmla="*/ 0 h 708211"/>
              <a:gd name="connsiteX0" fmla="*/ 391715 w 5827624"/>
              <a:gd name="connsiteY0" fmla="*/ 0 h 708211"/>
              <a:gd name="connsiteX1" fmla="*/ 5827624 w 5827624"/>
              <a:gd name="connsiteY1" fmla="*/ 0 h 708211"/>
              <a:gd name="connsiteX2" fmla="*/ 5827624 w 5827624"/>
              <a:gd name="connsiteY2" fmla="*/ 708211 h 708211"/>
              <a:gd name="connsiteX3" fmla="*/ 436821 w 5827624"/>
              <a:gd name="connsiteY3" fmla="*/ 687708 h 708211"/>
              <a:gd name="connsiteX4" fmla="*/ 330210 w 5827624"/>
              <a:gd name="connsiteY4" fmla="*/ 519512 h 708211"/>
              <a:gd name="connsiteX5" fmla="*/ 436822 w 5827624"/>
              <a:gd name="connsiteY5" fmla="*/ 363696 h 708211"/>
              <a:gd name="connsiteX6" fmla="*/ 322010 w 5827624"/>
              <a:gd name="connsiteY6" fmla="*/ 211979 h 708211"/>
              <a:gd name="connsiteX7" fmla="*/ 391715 w 5827624"/>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114815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94312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82011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70062 w 5505971"/>
              <a:gd name="connsiteY0" fmla="*/ 0 h 708211"/>
              <a:gd name="connsiteX1" fmla="*/ 5505971 w 5505971"/>
              <a:gd name="connsiteY1" fmla="*/ 0 h 708211"/>
              <a:gd name="connsiteX2" fmla="*/ 5505971 w 5505971"/>
              <a:gd name="connsiteY2" fmla="*/ 708211 h 708211"/>
              <a:gd name="connsiteX3" fmla="*/ 82364 w 5505971"/>
              <a:gd name="connsiteY3" fmla="*/ 687708 h 708211"/>
              <a:gd name="connsiteX4" fmla="*/ 356 w 5505971"/>
              <a:gd name="connsiteY4" fmla="*/ 519512 h 708211"/>
              <a:gd name="connsiteX5" fmla="*/ 115169 w 5505971"/>
              <a:gd name="connsiteY5" fmla="*/ 363696 h 708211"/>
              <a:gd name="connsiteX6" fmla="*/ 357 w 5505971"/>
              <a:gd name="connsiteY6" fmla="*/ 211979 h 708211"/>
              <a:gd name="connsiteX7" fmla="*/ 70062 w 5505971"/>
              <a:gd name="connsiteY7" fmla="*/ 0 h 708211"/>
              <a:gd name="connsiteX0" fmla="*/ 70062 w 5505971"/>
              <a:gd name="connsiteY0" fmla="*/ 0 h 708211"/>
              <a:gd name="connsiteX1" fmla="*/ 5505971 w 5505971"/>
              <a:gd name="connsiteY1" fmla="*/ 0 h 708211"/>
              <a:gd name="connsiteX2" fmla="*/ 5505971 w 5505971"/>
              <a:gd name="connsiteY2" fmla="*/ 708211 h 708211"/>
              <a:gd name="connsiteX3" fmla="*/ 82364 w 5505971"/>
              <a:gd name="connsiteY3" fmla="*/ 687708 h 708211"/>
              <a:gd name="connsiteX4" fmla="*/ 356 w 5505971"/>
              <a:gd name="connsiteY4" fmla="*/ 519512 h 708211"/>
              <a:gd name="connsiteX5" fmla="*/ 115169 w 5505971"/>
              <a:gd name="connsiteY5" fmla="*/ 363696 h 708211"/>
              <a:gd name="connsiteX6" fmla="*/ 357 w 5505971"/>
              <a:gd name="connsiteY6" fmla="*/ 211979 h 708211"/>
              <a:gd name="connsiteX7" fmla="*/ 70062 w 5505971"/>
              <a:gd name="connsiteY7" fmla="*/ 0 h 708211"/>
              <a:gd name="connsiteX0" fmla="*/ 70344 w 5506253"/>
              <a:gd name="connsiteY0" fmla="*/ 0 h 708211"/>
              <a:gd name="connsiteX1" fmla="*/ 5506253 w 5506253"/>
              <a:gd name="connsiteY1" fmla="*/ 0 h 708211"/>
              <a:gd name="connsiteX2" fmla="*/ 5506253 w 5506253"/>
              <a:gd name="connsiteY2" fmla="*/ 708211 h 708211"/>
              <a:gd name="connsiteX3" fmla="*/ 82646 w 5506253"/>
              <a:gd name="connsiteY3" fmla="*/ 687708 h 708211"/>
              <a:gd name="connsiteX4" fmla="*/ 638 w 5506253"/>
              <a:gd name="connsiteY4" fmla="*/ 519512 h 708211"/>
              <a:gd name="connsiteX5" fmla="*/ 127753 w 5506253"/>
              <a:gd name="connsiteY5" fmla="*/ 363696 h 708211"/>
              <a:gd name="connsiteX6" fmla="*/ 639 w 5506253"/>
              <a:gd name="connsiteY6" fmla="*/ 211979 h 708211"/>
              <a:gd name="connsiteX7" fmla="*/ 70344 w 5506253"/>
              <a:gd name="connsiteY7" fmla="*/ 0 h 708211"/>
              <a:gd name="connsiteX0" fmla="*/ 70344 w 5506253"/>
              <a:gd name="connsiteY0" fmla="*/ 0 h 708211"/>
              <a:gd name="connsiteX1" fmla="*/ 5506253 w 5506253"/>
              <a:gd name="connsiteY1" fmla="*/ 0 h 708211"/>
              <a:gd name="connsiteX2" fmla="*/ 5504909 w 5506253"/>
              <a:gd name="connsiteY2" fmla="*/ 341109 h 708211"/>
              <a:gd name="connsiteX3" fmla="*/ 5506253 w 5506253"/>
              <a:gd name="connsiteY3" fmla="*/ 708211 h 708211"/>
              <a:gd name="connsiteX4" fmla="*/ 82646 w 5506253"/>
              <a:gd name="connsiteY4" fmla="*/ 687708 h 708211"/>
              <a:gd name="connsiteX5" fmla="*/ 638 w 5506253"/>
              <a:gd name="connsiteY5" fmla="*/ 519512 h 708211"/>
              <a:gd name="connsiteX6" fmla="*/ 127753 w 5506253"/>
              <a:gd name="connsiteY6" fmla="*/ 363696 h 708211"/>
              <a:gd name="connsiteX7" fmla="*/ 639 w 5506253"/>
              <a:gd name="connsiteY7" fmla="*/ 211979 h 708211"/>
              <a:gd name="connsiteX8" fmla="*/ 70344 w 5506253"/>
              <a:gd name="connsiteY8" fmla="*/ 0 h 708211"/>
              <a:gd name="connsiteX0" fmla="*/ 70344 w 5506253"/>
              <a:gd name="connsiteY0" fmla="*/ 7620 h 715831"/>
              <a:gd name="connsiteX1" fmla="*/ 5277653 w 5506253"/>
              <a:gd name="connsiteY1" fmla="*/ 0 h 715831"/>
              <a:gd name="connsiteX2" fmla="*/ 5504909 w 5506253"/>
              <a:gd name="connsiteY2" fmla="*/ 348729 h 715831"/>
              <a:gd name="connsiteX3" fmla="*/ 5506253 w 5506253"/>
              <a:gd name="connsiteY3" fmla="*/ 715831 h 715831"/>
              <a:gd name="connsiteX4" fmla="*/ 82646 w 5506253"/>
              <a:gd name="connsiteY4" fmla="*/ 695328 h 715831"/>
              <a:gd name="connsiteX5" fmla="*/ 638 w 5506253"/>
              <a:gd name="connsiteY5" fmla="*/ 527132 h 715831"/>
              <a:gd name="connsiteX6" fmla="*/ 127753 w 5506253"/>
              <a:gd name="connsiteY6" fmla="*/ 371316 h 715831"/>
              <a:gd name="connsiteX7" fmla="*/ 639 w 5506253"/>
              <a:gd name="connsiteY7" fmla="*/ 219599 h 715831"/>
              <a:gd name="connsiteX8" fmla="*/ 70344 w 5506253"/>
              <a:gd name="connsiteY8" fmla="*/ 7620 h 715831"/>
              <a:gd name="connsiteX0" fmla="*/ 70344 w 5504909"/>
              <a:gd name="connsiteY0" fmla="*/ 7620 h 727261"/>
              <a:gd name="connsiteX1" fmla="*/ 5277653 w 5504909"/>
              <a:gd name="connsiteY1" fmla="*/ 0 h 727261"/>
              <a:gd name="connsiteX2" fmla="*/ 5504909 w 5504909"/>
              <a:gd name="connsiteY2" fmla="*/ 348729 h 727261"/>
              <a:gd name="connsiteX3" fmla="*/ 5296703 w 5504909"/>
              <a:gd name="connsiteY3" fmla="*/ 727261 h 727261"/>
              <a:gd name="connsiteX4" fmla="*/ 82646 w 5504909"/>
              <a:gd name="connsiteY4" fmla="*/ 695328 h 727261"/>
              <a:gd name="connsiteX5" fmla="*/ 638 w 5504909"/>
              <a:gd name="connsiteY5" fmla="*/ 527132 h 727261"/>
              <a:gd name="connsiteX6" fmla="*/ 127753 w 5504909"/>
              <a:gd name="connsiteY6" fmla="*/ 371316 h 727261"/>
              <a:gd name="connsiteX7" fmla="*/ 639 w 5504909"/>
              <a:gd name="connsiteY7" fmla="*/ 219599 h 727261"/>
              <a:gd name="connsiteX8" fmla="*/ 70344 w 5504909"/>
              <a:gd name="connsiteY8" fmla="*/ 7620 h 727261"/>
              <a:gd name="connsiteX0" fmla="*/ 70344 w 5504909"/>
              <a:gd name="connsiteY0" fmla="*/ 13221 h 732862"/>
              <a:gd name="connsiteX1" fmla="*/ 5036279 w 5504909"/>
              <a:gd name="connsiteY1" fmla="*/ 0 h 732862"/>
              <a:gd name="connsiteX2" fmla="*/ 5277653 w 5504909"/>
              <a:gd name="connsiteY2" fmla="*/ 5601 h 732862"/>
              <a:gd name="connsiteX3" fmla="*/ 5504909 w 5504909"/>
              <a:gd name="connsiteY3" fmla="*/ 354330 h 732862"/>
              <a:gd name="connsiteX4" fmla="*/ 5296703 w 5504909"/>
              <a:gd name="connsiteY4" fmla="*/ 732862 h 732862"/>
              <a:gd name="connsiteX5" fmla="*/ 82646 w 5504909"/>
              <a:gd name="connsiteY5" fmla="*/ 700929 h 732862"/>
              <a:gd name="connsiteX6" fmla="*/ 638 w 5504909"/>
              <a:gd name="connsiteY6" fmla="*/ 532733 h 732862"/>
              <a:gd name="connsiteX7" fmla="*/ 127753 w 5504909"/>
              <a:gd name="connsiteY7" fmla="*/ 376917 h 732862"/>
              <a:gd name="connsiteX8" fmla="*/ 639 w 5504909"/>
              <a:gd name="connsiteY8" fmla="*/ 225200 h 732862"/>
              <a:gd name="connsiteX9" fmla="*/ 70344 w 5504909"/>
              <a:gd name="connsiteY9" fmla="*/ 13221 h 732862"/>
              <a:gd name="connsiteX0" fmla="*/ 70344 w 5504909"/>
              <a:gd name="connsiteY0" fmla="*/ 13221 h 732862"/>
              <a:gd name="connsiteX1" fmla="*/ 5036279 w 5504909"/>
              <a:gd name="connsiteY1" fmla="*/ 0 h 732862"/>
              <a:gd name="connsiteX2" fmla="*/ 5277653 w 5504909"/>
              <a:gd name="connsiteY2" fmla="*/ 5601 h 732862"/>
              <a:gd name="connsiteX3" fmla="*/ 5504909 w 5504909"/>
              <a:gd name="connsiteY3" fmla="*/ 354330 h 732862"/>
              <a:gd name="connsiteX4" fmla="*/ 5296703 w 5504909"/>
              <a:gd name="connsiteY4" fmla="*/ 732862 h 732862"/>
              <a:gd name="connsiteX5" fmla="*/ 5036279 w 5504909"/>
              <a:gd name="connsiteY5" fmla="*/ 727710 h 732862"/>
              <a:gd name="connsiteX6" fmla="*/ 82646 w 5504909"/>
              <a:gd name="connsiteY6" fmla="*/ 700929 h 732862"/>
              <a:gd name="connsiteX7" fmla="*/ 638 w 5504909"/>
              <a:gd name="connsiteY7" fmla="*/ 532733 h 732862"/>
              <a:gd name="connsiteX8" fmla="*/ 127753 w 5504909"/>
              <a:gd name="connsiteY8" fmla="*/ 376917 h 732862"/>
              <a:gd name="connsiteX9" fmla="*/ 639 w 5504909"/>
              <a:gd name="connsiteY9" fmla="*/ 225200 h 732862"/>
              <a:gd name="connsiteX10" fmla="*/ 70344 w 5504909"/>
              <a:gd name="connsiteY10" fmla="*/ 13221 h 732862"/>
              <a:gd name="connsiteX0" fmla="*/ 70344 w 5504909"/>
              <a:gd name="connsiteY0" fmla="*/ 13221 h 889072"/>
              <a:gd name="connsiteX1" fmla="*/ 5036279 w 5504909"/>
              <a:gd name="connsiteY1" fmla="*/ 0 h 889072"/>
              <a:gd name="connsiteX2" fmla="*/ 5277653 w 5504909"/>
              <a:gd name="connsiteY2" fmla="*/ 5601 h 889072"/>
              <a:gd name="connsiteX3" fmla="*/ 5504909 w 5504909"/>
              <a:gd name="connsiteY3" fmla="*/ 354330 h 889072"/>
              <a:gd name="connsiteX4" fmla="*/ 5041433 w 5504909"/>
              <a:gd name="connsiteY4" fmla="*/ 889072 h 889072"/>
              <a:gd name="connsiteX5" fmla="*/ 5036279 w 5504909"/>
              <a:gd name="connsiteY5" fmla="*/ 727710 h 889072"/>
              <a:gd name="connsiteX6" fmla="*/ 82646 w 5504909"/>
              <a:gd name="connsiteY6" fmla="*/ 700929 h 889072"/>
              <a:gd name="connsiteX7" fmla="*/ 638 w 5504909"/>
              <a:gd name="connsiteY7" fmla="*/ 532733 h 889072"/>
              <a:gd name="connsiteX8" fmla="*/ 127753 w 5504909"/>
              <a:gd name="connsiteY8" fmla="*/ 376917 h 889072"/>
              <a:gd name="connsiteX9" fmla="*/ 639 w 5504909"/>
              <a:gd name="connsiteY9" fmla="*/ 225200 h 889072"/>
              <a:gd name="connsiteX10" fmla="*/ 70344 w 5504909"/>
              <a:gd name="connsiteY10" fmla="*/ 13221 h 889072"/>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69706 w 5504271"/>
              <a:gd name="connsiteY0" fmla="*/ 167640 h 1043491"/>
              <a:gd name="connsiteX1" fmla="*/ 5035641 w 5504271"/>
              <a:gd name="connsiteY1" fmla="*/ 154419 h 1043491"/>
              <a:gd name="connsiteX2" fmla="*/ 5048415 w 5504271"/>
              <a:gd name="connsiteY2" fmla="*/ 0 h 1043491"/>
              <a:gd name="connsiteX3" fmla="*/ 5504271 w 5504271"/>
              <a:gd name="connsiteY3" fmla="*/ 508749 h 1043491"/>
              <a:gd name="connsiteX4" fmla="*/ 5040795 w 5504271"/>
              <a:gd name="connsiteY4" fmla="*/ 1043491 h 1043491"/>
              <a:gd name="connsiteX5" fmla="*/ 5035641 w 5504271"/>
              <a:gd name="connsiteY5" fmla="*/ 882129 h 1043491"/>
              <a:gd name="connsiteX6" fmla="*/ 82008 w 5504271"/>
              <a:gd name="connsiteY6" fmla="*/ 855348 h 1043491"/>
              <a:gd name="connsiteX7" fmla="*/ 0 w 5504271"/>
              <a:gd name="connsiteY7" fmla="*/ 687152 h 1043491"/>
              <a:gd name="connsiteX8" fmla="*/ 127115 w 5504271"/>
              <a:gd name="connsiteY8" fmla="*/ 531336 h 1043491"/>
              <a:gd name="connsiteX9" fmla="*/ 1 w 5504271"/>
              <a:gd name="connsiteY9" fmla="*/ 379619 h 1043491"/>
              <a:gd name="connsiteX10" fmla="*/ 69706 w 5504271"/>
              <a:gd name="connsiteY10" fmla="*/ 167640 h 10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4271" h="1043491">
                <a:moveTo>
                  <a:pt x="69706" y="167640"/>
                </a:moveTo>
                <a:lnTo>
                  <a:pt x="5035641" y="154419"/>
                </a:lnTo>
                <a:lnTo>
                  <a:pt x="5048415" y="0"/>
                </a:lnTo>
                <a:lnTo>
                  <a:pt x="5504271" y="508749"/>
                </a:lnTo>
                <a:lnTo>
                  <a:pt x="5040795" y="1043491"/>
                </a:lnTo>
                <a:lnTo>
                  <a:pt x="5035641" y="882129"/>
                </a:lnTo>
                <a:lnTo>
                  <a:pt x="82008" y="855348"/>
                </a:lnTo>
                <a:lnTo>
                  <a:pt x="0" y="687152"/>
                </a:lnTo>
                <a:lnTo>
                  <a:pt x="127115" y="531336"/>
                </a:lnTo>
                <a:lnTo>
                  <a:pt x="1" y="379619"/>
                </a:lnTo>
                <a:lnTo>
                  <a:pt x="69706" y="16764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F85148-3656-4E18-95BD-3AE13DA81C89}"/>
              </a:ext>
            </a:extLst>
          </p:cNvPr>
          <p:cNvSpPr txBox="1"/>
          <p:nvPr/>
        </p:nvSpPr>
        <p:spPr>
          <a:xfrm>
            <a:off x="607326" y="2551638"/>
            <a:ext cx="2116814" cy="523220"/>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l"/>
            <a:r>
              <a:rPr lang="en-US" sz="2800" dirty="0">
                <a:solidFill>
                  <a:schemeClr val="accent4">
                    <a:lumMod val="40000"/>
                    <a:lumOff val="60000"/>
                  </a:schemeClr>
                </a:solidFill>
                <a:latin typeface="Luminari" panose="02000505000000020004" pitchFamily="2" charset="0"/>
              </a:rPr>
              <a:t>Church Age</a:t>
            </a:r>
          </a:p>
        </p:txBody>
      </p:sp>
      <p:sp>
        <p:nvSpPr>
          <p:cNvPr id="18" name="TextBox 17">
            <a:extLst>
              <a:ext uri="{FF2B5EF4-FFF2-40B4-BE49-F238E27FC236}">
                <a16:creationId xmlns:a16="http://schemas.microsoft.com/office/drawing/2014/main" id="{457F7617-0341-4C46-A0D6-D7372FEDBA66}"/>
              </a:ext>
            </a:extLst>
          </p:cNvPr>
          <p:cNvSpPr txBox="1"/>
          <p:nvPr/>
        </p:nvSpPr>
        <p:spPr>
          <a:xfrm>
            <a:off x="5529558" y="2535415"/>
            <a:ext cx="2283086" cy="523220"/>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l"/>
            <a:r>
              <a:rPr lang="en-US" sz="2800" dirty="0">
                <a:solidFill>
                  <a:schemeClr val="accent4">
                    <a:lumMod val="40000"/>
                    <a:lumOff val="60000"/>
                  </a:schemeClr>
                </a:solidFill>
                <a:latin typeface="Luminari" panose="02000505000000020004" pitchFamily="2" charset="0"/>
              </a:rPr>
              <a:t>Millennium</a:t>
            </a:r>
          </a:p>
        </p:txBody>
      </p:sp>
      <p:cxnSp>
        <p:nvCxnSpPr>
          <p:cNvPr id="21" name="Straight Connector 20">
            <a:extLst>
              <a:ext uri="{FF2B5EF4-FFF2-40B4-BE49-F238E27FC236}">
                <a16:creationId xmlns:a16="http://schemas.microsoft.com/office/drawing/2014/main" id="{09128561-DEDD-408D-B192-5AE6473D1AC1}"/>
              </a:ext>
            </a:extLst>
          </p:cNvPr>
          <p:cNvCxnSpPr/>
          <p:nvPr/>
        </p:nvCxnSpPr>
        <p:spPr>
          <a:xfrm>
            <a:off x="4313374" y="2424888"/>
            <a:ext cx="0" cy="708212"/>
          </a:xfrm>
          <a:prstGeom prst="line">
            <a:avLst/>
          </a:prstGeom>
          <a:ln w="889000">
            <a:solidFill>
              <a:schemeClr val="accent4">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2CD5B99-BE36-4D24-B770-D868F258A8D9}"/>
              </a:ext>
            </a:extLst>
          </p:cNvPr>
          <p:cNvSpPr txBox="1"/>
          <p:nvPr/>
        </p:nvSpPr>
        <p:spPr>
          <a:xfrm>
            <a:off x="2011182" y="1120588"/>
            <a:ext cx="4616824"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7-year Tribulation</a:t>
            </a:r>
          </a:p>
        </p:txBody>
      </p:sp>
      <p:sp>
        <p:nvSpPr>
          <p:cNvPr id="3" name="Isosceles Triangle 2">
            <a:extLst>
              <a:ext uri="{FF2B5EF4-FFF2-40B4-BE49-F238E27FC236}">
                <a16:creationId xmlns:a16="http://schemas.microsoft.com/office/drawing/2014/main" id="{88FDA432-727D-4550-AC14-43CBCC128F7B}"/>
              </a:ext>
            </a:extLst>
          </p:cNvPr>
          <p:cNvSpPr/>
          <p:nvPr/>
        </p:nvSpPr>
        <p:spPr>
          <a:xfrm>
            <a:off x="3867271" y="1624953"/>
            <a:ext cx="896927" cy="745498"/>
          </a:xfrm>
          <a:prstGeom prst="triangl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3544A0-4E31-45AC-AC06-544944240653}"/>
              </a:ext>
            </a:extLst>
          </p:cNvPr>
          <p:cNvSpPr txBox="1"/>
          <p:nvPr/>
        </p:nvSpPr>
        <p:spPr>
          <a:xfrm>
            <a:off x="1095955" y="3462528"/>
            <a:ext cx="2148443" cy="584775"/>
          </a:xfrm>
          <a:prstGeom prst="rect">
            <a:avLst/>
          </a:prstGeom>
          <a:noFill/>
        </p:spPr>
        <p:txBody>
          <a:bodyPr wrap="square" rtlCol="0">
            <a:spAutoFit/>
          </a:bodyPr>
          <a:lstStyle/>
          <a:p>
            <a:pPr algn="r"/>
            <a:r>
              <a:rPr lang="en-US" sz="3200" dirty="0">
                <a:solidFill>
                  <a:schemeClr val="bg1"/>
                </a:solidFill>
                <a:latin typeface="Luminari" panose="02000505000000020004" pitchFamily="2" charset="0"/>
              </a:rPr>
              <a:t>Pre-</a:t>
            </a:r>
            <a:r>
              <a:rPr lang="en-US" sz="3200" dirty="0" err="1">
                <a:solidFill>
                  <a:schemeClr val="bg1"/>
                </a:solidFill>
                <a:latin typeface="Luminari" panose="02000505000000020004" pitchFamily="2" charset="0"/>
              </a:rPr>
              <a:t>trib</a:t>
            </a:r>
            <a:endParaRPr lang="en-US" sz="3200" dirty="0">
              <a:solidFill>
                <a:schemeClr val="bg1"/>
              </a:solidFill>
              <a:latin typeface="Luminari" panose="02000505000000020004" pitchFamily="2" charset="0"/>
            </a:endParaRPr>
          </a:p>
        </p:txBody>
      </p:sp>
      <p:sp>
        <p:nvSpPr>
          <p:cNvPr id="29" name="TextBox 28">
            <a:extLst>
              <a:ext uri="{FF2B5EF4-FFF2-40B4-BE49-F238E27FC236}">
                <a16:creationId xmlns:a16="http://schemas.microsoft.com/office/drawing/2014/main" id="{DAA38173-FCF8-4F9D-A3BA-BF7FC30C95BB}"/>
              </a:ext>
            </a:extLst>
          </p:cNvPr>
          <p:cNvSpPr txBox="1"/>
          <p:nvPr/>
        </p:nvSpPr>
        <p:spPr>
          <a:xfrm>
            <a:off x="1065475" y="4261104"/>
            <a:ext cx="2148443" cy="584775"/>
          </a:xfrm>
          <a:prstGeom prst="rect">
            <a:avLst/>
          </a:prstGeom>
          <a:noFill/>
        </p:spPr>
        <p:txBody>
          <a:bodyPr wrap="square" rtlCol="0">
            <a:spAutoFit/>
          </a:bodyPr>
          <a:lstStyle/>
          <a:p>
            <a:pPr algn="r"/>
            <a:r>
              <a:rPr lang="en-US" sz="3200" dirty="0">
                <a:solidFill>
                  <a:schemeClr val="bg1"/>
                </a:solidFill>
                <a:latin typeface="Luminari" panose="02000505000000020004" pitchFamily="2" charset="0"/>
              </a:rPr>
              <a:t>Mid-</a:t>
            </a:r>
            <a:r>
              <a:rPr lang="en-US" sz="3200" dirty="0" err="1">
                <a:solidFill>
                  <a:schemeClr val="bg1"/>
                </a:solidFill>
                <a:latin typeface="Luminari" panose="02000505000000020004" pitchFamily="2" charset="0"/>
              </a:rPr>
              <a:t>trib</a:t>
            </a:r>
            <a:endParaRPr lang="en-US" sz="3200" dirty="0">
              <a:solidFill>
                <a:schemeClr val="bg1"/>
              </a:solidFill>
              <a:latin typeface="Luminari" panose="02000505000000020004" pitchFamily="2" charset="0"/>
            </a:endParaRPr>
          </a:p>
        </p:txBody>
      </p:sp>
      <p:sp>
        <p:nvSpPr>
          <p:cNvPr id="30" name="TextBox 29">
            <a:extLst>
              <a:ext uri="{FF2B5EF4-FFF2-40B4-BE49-F238E27FC236}">
                <a16:creationId xmlns:a16="http://schemas.microsoft.com/office/drawing/2014/main" id="{F0FDAC8A-54CE-40DC-AD38-B63C132A340E}"/>
              </a:ext>
            </a:extLst>
          </p:cNvPr>
          <p:cNvSpPr txBox="1"/>
          <p:nvPr/>
        </p:nvSpPr>
        <p:spPr>
          <a:xfrm>
            <a:off x="5390762" y="3456432"/>
            <a:ext cx="2859578"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Post-</a:t>
            </a:r>
            <a:r>
              <a:rPr lang="en-US" sz="3200" dirty="0" err="1">
                <a:solidFill>
                  <a:schemeClr val="bg1"/>
                </a:solidFill>
                <a:latin typeface="Luminari" panose="02000505000000020004" pitchFamily="2" charset="0"/>
              </a:rPr>
              <a:t>trib</a:t>
            </a:r>
            <a:endParaRPr lang="en-US" sz="3200" dirty="0">
              <a:solidFill>
                <a:schemeClr val="bg1"/>
              </a:solidFill>
              <a:latin typeface="Luminari" panose="02000505000000020004" pitchFamily="2" charset="0"/>
            </a:endParaRPr>
          </a:p>
        </p:txBody>
      </p:sp>
      <p:sp>
        <p:nvSpPr>
          <p:cNvPr id="31" name="TextBox 30">
            <a:extLst>
              <a:ext uri="{FF2B5EF4-FFF2-40B4-BE49-F238E27FC236}">
                <a16:creationId xmlns:a16="http://schemas.microsoft.com/office/drawing/2014/main" id="{186EE426-921F-482D-8625-0F0EC543E520}"/>
              </a:ext>
            </a:extLst>
          </p:cNvPr>
          <p:cNvSpPr txBox="1"/>
          <p:nvPr/>
        </p:nvSpPr>
        <p:spPr>
          <a:xfrm>
            <a:off x="5389310" y="4255008"/>
            <a:ext cx="2859578"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Pre-wrath</a:t>
            </a:r>
          </a:p>
        </p:txBody>
      </p:sp>
      <p:cxnSp>
        <p:nvCxnSpPr>
          <p:cNvPr id="33" name="Straight Arrow Connector 32">
            <a:extLst>
              <a:ext uri="{FF2B5EF4-FFF2-40B4-BE49-F238E27FC236}">
                <a16:creationId xmlns:a16="http://schemas.microsoft.com/office/drawing/2014/main" id="{4A27A63C-9EA8-4CA9-984C-605BACD80FEF}"/>
              </a:ext>
            </a:extLst>
          </p:cNvPr>
          <p:cNvCxnSpPr>
            <a:stCxn id="5" idx="3"/>
          </p:cNvCxnSpPr>
          <p:nvPr/>
        </p:nvCxnSpPr>
        <p:spPr>
          <a:xfrm flipV="1">
            <a:off x="3244398" y="3200400"/>
            <a:ext cx="609145" cy="554516"/>
          </a:xfrm>
          <a:prstGeom prst="straightConnector1">
            <a:avLst/>
          </a:prstGeom>
          <a:ln w="57150">
            <a:solidFill>
              <a:schemeClr val="tx1">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E052070-E924-4E29-8362-E0AF7AFEBB5E}"/>
              </a:ext>
            </a:extLst>
          </p:cNvPr>
          <p:cNvCxnSpPr>
            <a:cxnSpLocks/>
            <a:stCxn id="29" idx="3"/>
          </p:cNvCxnSpPr>
          <p:nvPr/>
        </p:nvCxnSpPr>
        <p:spPr>
          <a:xfrm flipV="1">
            <a:off x="3213918" y="3200400"/>
            <a:ext cx="1075053" cy="1353092"/>
          </a:xfrm>
          <a:prstGeom prst="straightConnector1">
            <a:avLst/>
          </a:prstGeom>
          <a:ln w="57150">
            <a:solidFill>
              <a:schemeClr val="tx1">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E8E6745-892C-41F7-BEE1-DD6BC2C2DC4E}"/>
              </a:ext>
            </a:extLst>
          </p:cNvPr>
          <p:cNvCxnSpPr>
            <a:cxnSpLocks/>
          </p:cNvCxnSpPr>
          <p:nvPr/>
        </p:nvCxnSpPr>
        <p:spPr>
          <a:xfrm flipH="1" flipV="1">
            <a:off x="4768397" y="3193146"/>
            <a:ext cx="609145" cy="554516"/>
          </a:xfrm>
          <a:prstGeom prst="straightConnector1">
            <a:avLst/>
          </a:prstGeom>
          <a:ln w="57150">
            <a:solidFill>
              <a:schemeClr val="tx1">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55C47E9-273F-406F-A04E-90F0DF5426EE}"/>
              </a:ext>
            </a:extLst>
          </p:cNvPr>
          <p:cNvCxnSpPr>
            <a:cxnSpLocks/>
          </p:cNvCxnSpPr>
          <p:nvPr/>
        </p:nvCxnSpPr>
        <p:spPr>
          <a:xfrm flipH="1" flipV="1">
            <a:off x="4622800" y="3171371"/>
            <a:ext cx="783771" cy="1382124"/>
          </a:xfrm>
          <a:prstGeom prst="straightConnector1">
            <a:avLst/>
          </a:prstGeom>
          <a:ln w="57150">
            <a:solidFill>
              <a:schemeClr val="tx1">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10D63A7F-3EA3-49A1-9EC3-D94FED95091A}"/>
              </a:ext>
            </a:extLst>
          </p:cNvPr>
          <p:cNvSpPr/>
          <p:nvPr/>
        </p:nvSpPr>
        <p:spPr>
          <a:xfrm>
            <a:off x="101600" y="1066801"/>
            <a:ext cx="8781143" cy="3715657"/>
          </a:xfrm>
          <a:custGeom>
            <a:avLst/>
            <a:gdLst>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64400 w 8781143"/>
              <a:gd name="connsiteY9" fmla="*/ 3149600 h 3715657"/>
              <a:gd name="connsiteX10" fmla="*/ 6204857 w 8781143"/>
              <a:gd name="connsiteY10" fmla="*/ 2365828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13429 w 8781143"/>
              <a:gd name="connsiteY14" fmla="*/ 769257 h 3715657"/>
              <a:gd name="connsiteX15" fmla="*/ 1589314 w 8781143"/>
              <a:gd name="connsiteY15" fmla="*/ 558800 h 3715657"/>
              <a:gd name="connsiteX16" fmla="*/ 595086 w 8781143"/>
              <a:gd name="connsiteY16" fmla="*/ 36286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64400 w 8781143"/>
              <a:gd name="connsiteY9" fmla="*/ 3149600 h 3715657"/>
              <a:gd name="connsiteX10" fmla="*/ 6204857 w 8781143"/>
              <a:gd name="connsiteY10" fmla="*/ 2365828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595086 w 8781143"/>
              <a:gd name="connsiteY16" fmla="*/ 36286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64400 w 8781143"/>
              <a:gd name="connsiteY9" fmla="*/ 3149600 h 3715657"/>
              <a:gd name="connsiteX10" fmla="*/ 6204857 w 8781143"/>
              <a:gd name="connsiteY10" fmla="*/ 2365828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64400 w 8781143"/>
              <a:gd name="connsiteY9" fmla="*/ 3149600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053771 h 3715657"/>
              <a:gd name="connsiteX3" fmla="*/ 5762172 w 8781143"/>
              <a:gd name="connsiteY3" fmla="*/ 2438400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053771 h 3715657"/>
              <a:gd name="connsiteX3" fmla="*/ 5754914 w 8781143"/>
              <a:gd name="connsiteY3" fmla="*/ 2438400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22457 w 8781143"/>
              <a:gd name="connsiteY9" fmla="*/ 29899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42628 w 8781143"/>
              <a:gd name="connsiteY5" fmla="*/ 3113314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22457 w 8781143"/>
              <a:gd name="connsiteY9" fmla="*/ 29899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42628 w 8781143"/>
              <a:gd name="connsiteY5" fmla="*/ 3164114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22457 w 8781143"/>
              <a:gd name="connsiteY9" fmla="*/ 29899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42628 w 8781143"/>
              <a:gd name="connsiteY5" fmla="*/ 3193143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22457 w 8781143"/>
              <a:gd name="connsiteY9" fmla="*/ 29899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42628 w 8781143"/>
              <a:gd name="connsiteY5" fmla="*/ 3193143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22457 w 8781143"/>
              <a:gd name="connsiteY9" fmla="*/ 29899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47543 w 8781143"/>
              <a:gd name="connsiteY4" fmla="*/ 2910115 h 3715657"/>
              <a:gd name="connsiteX5" fmla="*/ 7242628 w 8781143"/>
              <a:gd name="connsiteY5" fmla="*/ 3193143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22457 w 8781143"/>
              <a:gd name="connsiteY9" fmla="*/ 29899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47543 w 8781143"/>
              <a:gd name="connsiteY4" fmla="*/ 2910115 h 3715657"/>
              <a:gd name="connsiteX5" fmla="*/ 7242628 w 8781143"/>
              <a:gd name="connsiteY5" fmla="*/ 3193143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22457 w 8781143"/>
              <a:gd name="connsiteY9" fmla="*/ 29899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47543 w 8781143"/>
              <a:gd name="connsiteY4" fmla="*/ 2910115 h 3715657"/>
              <a:gd name="connsiteX5" fmla="*/ 7242628 w 8781143"/>
              <a:gd name="connsiteY5" fmla="*/ 3193143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22457 w 8781143"/>
              <a:gd name="connsiteY9" fmla="*/ 2989943 h 3715657"/>
              <a:gd name="connsiteX10" fmla="*/ 6233885 w 8781143"/>
              <a:gd name="connsiteY10" fmla="*/ 2423885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81143" h="3715657">
                <a:moveTo>
                  <a:pt x="0" y="0"/>
                </a:moveTo>
                <a:lnTo>
                  <a:pt x="2830286" y="1378857"/>
                </a:lnTo>
                <a:lnTo>
                  <a:pt x="4622800" y="2053771"/>
                </a:lnTo>
                <a:lnTo>
                  <a:pt x="5725886" y="2452914"/>
                </a:lnTo>
                <a:lnTo>
                  <a:pt x="6647543" y="2910115"/>
                </a:lnTo>
                <a:lnTo>
                  <a:pt x="7242628" y="3193143"/>
                </a:lnTo>
                <a:lnTo>
                  <a:pt x="8403772" y="3715657"/>
                </a:lnTo>
                <a:lnTo>
                  <a:pt x="8781143" y="3635828"/>
                </a:lnTo>
                <a:lnTo>
                  <a:pt x="8222343" y="3447143"/>
                </a:lnTo>
                <a:lnTo>
                  <a:pt x="7322457" y="2989943"/>
                </a:lnTo>
                <a:cubicBezTo>
                  <a:pt x="6969276" y="2760133"/>
                  <a:pt x="6587066" y="2653695"/>
                  <a:pt x="6233885" y="2423885"/>
                </a:cubicBezTo>
                <a:cubicBezTo>
                  <a:pt x="5902476" y="2283580"/>
                  <a:pt x="5614610" y="2171095"/>
                  <a:pt x="5225143" y="2032000"/>
                </a:cubicBezTo>
                <a:cubicBezTo>
                  <a:pt x="4835676" y="1892905"/>
                  <a:pt x="4339772" y="1736876"/>
                  <a:pt x="3897086" y="1589314"/>
                </a:cubicBezTo>
                <a:lnTo>
                  <a:pt x="3236686" y="1313543"/>
                </a:lnTo>
                <a:lnTo>
                  <a:pt x="2293258" y="849086"/>
                </a:lnTo>
                <a:lnTo>
                  <a:pt x="1589314" y="558800"/>
                </a:lnTo>
                <a:lnTo>
                  <a:pt x="674915" y="94343"/>
                </a:lnTo>
                <a:lnTo>
                  <a:pt x="0" y="0"/>
                </a:lnTo>
                <a:close/>
              </a:path>
            </a:pathLst>
          </a:cu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A7BA0CE-97FD-45E6-B091-A9102E6C1E01}"/>
              </a:ext>
            </a:extLst>
          </p:cNvPr>
          <p:cNvSpPr/>
          <p:nvPr/>
        </p:nvSpPr>
        <p:spPr>
          <a:xfrm flipH="1">
            <a:off x="181429" y="1262744"/>
            <a:ext cx="8860971" cy="4027713"/>
          </a:xfrm>
          <a:custGeom>
            <a:avLst/>
            <a:gdLst>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64400 w 8781143"/>
              <a:gd name="connsiteY9" fmla="*/ 3149600 h 3715657"/>
              <a:gd name="connsiteX10" fmla="*/ 6204857 w 8781143"/>
              <a:gd name="connsiteY10" fmla="*/ 2365828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13429 w 8781143"/>
              <a:gd name="connsiteY14" fmla="*/ 769257 h 3715657"/>
              <a:gd name="connsiteX15" fmla="*/ 1589314 w 8781143"/>
              <a:gd name="connsiteY15" fmla="*/ 558800 h 3715657"/>
              <a:gd name="connsiteX16" fmla="*/ 595086 w 8781143"/>
              <a:gd name="connsiteY16" fmla="*/ 36286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64400 w 8781143"/>
              <a:gd name="connsiteY9" fmla="*/ 3149600 h 3715657"/>
              <a:gd name="connsiteX10" fmla="*/ 6204857 w 8781143"/>
              <a:gd name="connsiteY10" fmla="*/ 2365828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595086 w 8781143"/>
              <a:gd name="connsiteY16" fmla="*/ 36286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64400 w 8781143"/>
              <a:gd name="connsiteY9" fmla="*/ 3149600 h 3715657"/>
              <a:gd name="connsiteX10" fmla="*/ 6204857 w 8781143"/>
              <a:gd name="connsiteY10" fmla="*/ 2365828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64400 w 8781143"/>
              <a:gd name="connsiteY9" fmla="*/ 3149600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431314 w 8781143"/>
              <a:gd name="connsiteY5" fmla="*/ 34544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111828 h 3715657"/>
              <a:gd name="connsiteX3" fmla="*/ 5762172 w 8781143"/>
              <a:gd name="connsiteY3" fmla="*/ 2438400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053771 h 3715657"/>
              <a:gd name="connsiteX3" fmla="*/ 5762172 w 8781143"/>
              <a:gd name="connsiteY3" fmla="*/ 2438400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053771 h 3715657"/>
              <a:gd name="connsiteX3" fmla="*/ 5754914 w 8781143"/>
              <a:gd name="connsiteY3" fmla="*/ 2438400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728686 w 8781143"/>
              <a:gd name="connsiteY1" fmla="*/ 1415143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85371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278914 w 8781143"/>
              <a:gd name="connsiteY9" fmla="*/ 3142343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20857 w 8781143"/>
              <a:gd name="connsiteY5" fmla="*/ 3352800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36971 w 8781143"/>
              <a:gd name="connsiteY9" fmla="*/ 3004457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57143 w 8781143"/>
              <a:gd name="connsiteY5" fmla="*/ 3164114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36971 w 8781143"/>
              <a:gd name="connsiteY9" fmla="*/ 3004457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57143 w 8781143"/>
              <a:gd name="connsiteY5" fmla="*/ 3207657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36971 w 8781143"/>
              <a:gd name="connsiteY9" fmla="*/ 3004457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57143 w 8781143"/>
              <a:gd name="connsiteY5" fmla="*/ 3229428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36971 w 8781143"/>
              <a:gd name="connsiteY9" fmla="*/ 3004457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89943 h 3715657"/>
              <a:gd name="connsiteX5" fmla="*/ 7257143 w 8781143"/>
              <a:gd name="connsiteY5" fmla="*/ 3229428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36971 w 8781143"/>
              <a:gd name="connsiteY9" fmla="*/ 3004457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15657"/>
              <a:gd name="connsiteX1" fmla="*/ 2830286 w 8781143"/>
              <a:gd name="connsiteY1" fmla="*/ 1378857 h 3715657"/>
              <a:gd name="connsiteX2" fmla="*/ 4622800 w 8781143"/>
              <a:gd name="connsiteY2" fmla="*/ 2053771 h 3715657"/>
              <a:gd name="connsiteX3" fmla="*/ 5725886 w 8781143"/>
              <a:gd name="connsiteY3" fmla="*/ 2452914 h 3715657"/>
              <a:gd name="connsiteX4" fmla="*/ 6625772 w 8781143"/>
              <a:gd name="connsiteY4" fmla="*/ 2931886 h 3715657"/>
              <a:gd name="connsiteX5" fmla="*/ 7257143 w 8781143"/>
              <a:gd name="connsiteY5" fmla="*/ 3229428 h 3715657"/>
              <a:gd name="connsiteX6" fmla="*/ 8403772 w 8781143"/>
              <a:gd name="connsiteY6" fmla="*/ 3715657 h 3715657"/>
              <a:gd name="connsiteX7" fmla="*/ 8781143 w 8781143"/>
              <a:gd name="connsiteY7" fmla="*/ 3635828 h 3715657"/>
              <a:gd name="connsiteX8" fmla="*/ 8222343 w 8781143"/>
              <a:gd name="connsiteY8" fmla="*/ 3447143 h 3715657"/>
              <a:gd name="connsiteX9" fmla="*/ 7336971 w 8781143"/>
              <a:gd name="connsiteY9" fmla="*/ 3004457 h 3715657"/>
              <a:gd name="connsiteX10" fmla="*/ 6219371 w 8781143"/>
              <a:gd name="connsiteY10" fmla="*/ 2452914 h 3715657"/>
              <a:gd name="connsiteX11" fmla="*/ 5225143 w 8781143"/>
              <a:gd name="connsiteY11" fmla="*/ 2032000 h 3715657"/>
              <a:gd name="connsiteX12" fmla="*/ 3897086 w 8781143"/>
              <a:gd name="connsiteY12" fmla="*/ 1589314 h 3715657"/>
              <a:gd name="connsiteX13" fmla="*/ 3236686 w 8781143"/>
              <a:gd name="connsiteY13" fmla="*/ 1313543 h 3715657"/>
              <a:gd name="connsiteX14" fmla="*/ 2293258 w 8781143"/>
              <a:gd name="connsiteY14" fmla="*/ 849086 h 3715657"/>
              <a:gd name="connsiteX15" fmla="*/ 1589314 w 8781143"/>
              <a:gd name="connsiteY15" fmla="*/ 558800 h 3715657"/>
              <a:gd name="connsiteX16" fmla="*/ 674915 w 8781143"/>
              <a:gd name="connsiteY16" fmla="*/ 94343 h 3715657"/>
              <a:gd name="connsiteX17" fmla="*/ 0 w 8781143"/>
              <a:gd name="connsiteY17" fmla="*/ 0 h 3715657"/>
              <a:gd name="connsiteX0" fmla="*/ 0 w 8781143"/>
              <a:gd name="connsiteY0" fmla="*/ 0 h 3751942"/>
              <a:gd name="connsiteX1" fmla="*/ 2830286 w 8781143"/>
              <a:gd name="connsiteY1" fmla="*/ 1378857 h 3751942"/>
              <a:gd name="connsiteX2" fmla="*/ 4622800 w 8781143"/>
              <a:gd name="connsiteY2" fmla="*/ 2053771 h 3751942"/>
              <a:gd name="connsiteX3" fmla="*/ 5725886 w 8781143"/>
              <a:gd name="connsiteY3" fmla="*/ 2452914 h 3751942"/>
              <a:gd name="connsiteX4" fmla="*/ 6625772 w 8781143"/>
              <a:gd name="connsiteY4" fmla="*/ 2931886 h 3751942"/>
              <a:gd name="connsiteX5" fmla="*/ 7257143 w 8781143"/>
              <a:gd name="connsiteY5" fmla="*/ 3229428 h 3751942"/>
              <a:gd name="connsiteX6" fmla="*/ 8403772 w 8781143"/>
              <a:gd name="connsiteY6" fmla="*/ 3715657 h 3751942"/>
              <a:gd name="connsiteX7" fmla="*/ 8781143 w 8781143"/>
              <a:gd name="connsiteY7" fmla="*/ 3751942 h 3751942"/>
              <a:gd name="connsiteX8" fmla="*/ 8222343 w 8781143"/>
              <a:gd name="connsiteY8" fmla="*/ 3447143 h 3751942"/>
              <a:gd name="connsiteX9" fmla="*/ 7336971 w 8781143"/>
              <a:gd name="connsiteY9" fmla="*/ 3004457 h 3751942"/>
              <a:gd name="connsiteX10" fmla="*/ 6219371 w 8781143"/>
              <a:gd name="connsiteY10" fmla="*/ 2452914 h 3751942"/>
              <a:gd name="connsiteX11" fmla="*/ 5225143 w 8781143"/>
              <a:gd name="connsiteY11" fmla="*/ 2032000 h 3751942"/>
              <a:gd name="connsiteX12" fmla="*/ 3897086 w 8781143"/>
              <a:gd name="connsiteY12" fmla="*/ 1589314 h 3751942"/>
              <a:gd name="connsiteX13" fmla="*/ 3236686 w 8781143"/>
              <a:gd name="connsiteY13" fmla="*/ 1313543 h 3751942"/>
              <a:gd name="connsiteX14" fmla="*/ 2293258 w 8781143"/>
              <a:gd name="connsiteY14" fmla="*/ 849086 h 3751942"/>
              <a:gd name="connsiteX15" fmla="*/ 1589314 w 8781143"/>
              <a:gd name="connsiteY15" fmla="*/ 558800 h 3751942"/>
              <a:gd name="connsiteX16" fmla="*/ 674915 w 8781143"/>
              <a:gd name="connsiteY16" fmla="*/ 94343 h 3751942"/>
              <a:gd name="connsiteX17" fmla="*/ 0 w 8781143"/>
              <a:gd name="connsiteY17" fmla="*/ 0 h 3751942"/>
              <a:gd name="connsiteX0" fmla="*/ 0 w 8781143"/>
              <a:gd name="connsiteY0" fmla="*/ 0 h 3788229"/>
              <a:gd name="connsiteX1" fmla="*/ 2830286 w 8781143"/>
              <a:gd name="connsiteY1" fmla="*/ 1378857 h 3788229"/>
              <a:gd name="connsiteX2" fmla="*/ 4622800 w 8781143"/>
              <a:gd name="connsiteY2" fmla="*/ 2053771 h 3788229"/>
              <a:gd name="connsiteX3" fmla="*/ 5725886 w 8781143"/>
              <a:gd name="connsiteY3" fmla="*/ 2452914 h 3788229"/>
              <a:gd name="connsiteX4" fmla="*/ 6625772 w 8781143"/>
              <a:gd name="connsiteY4" fmla="*/ 2931886 h 3788229"/>
              <a:gd name="connsiteX5" fmla="*/ 7257143 w 8781143"/>
              <a:gd name="connsiteY5" fmla="*/ 3229428 h 3788229"/>
              <a:gd name="connsiteX6" fmla="*/ 8367487 w 8781143"/>
              <a:gd name="connsiteY6" fmla="*/ 3788229 h 3788229"/>
              <a:gd name="connsiteX7" fmla="*/ 8781143 w 8781143"/>
              <a:gd name="connsiteY7" fmla="*/ 3751942 h 3788229"/>
              <a:gd name="connsiteX8" fmla="*/ 8222343 w 8781143"/>
              <a:gd name="connsiteY8" fmla="*/ 3447143 h 3788229"/>
              <a:gd name="connsiteX9" fmla="*/ 7336971 w 8781143"/>
              <a:gd name="connsiteY9" fmla="*/ 3004457 h 3788229"/>
              <a:gd name="connsiteX10" fmla="*/ 6219371 w 8781143"/>
              <a:gd name="connsiteY10" fmla="*/ 2452914 h 3788229"/>
              <a:gd name="connsiteX11" fmla="*/ 5225143 w 8781143"/>
              <a:gd name="connsiteY11" fmla="*/ 2032000 h 3788229"/>
              <a:gd name="connsiteX12" fmla="*/ 3897086 w 8781143"/>
              <a:gd name="connsiteY12" fmla="*/ 1589314 h 3788229"/>
              <a:gd name="connsiteX13" fmla="*/ 3236686 w 8781143"/>
              <a:gd name="connsiteY13" fmla="*/ 1313543 h 3788229"/>
              <a:gd name="connsiteX14" fmla="*/ 2293258 w 8781143"/>
              <a:gd name="connsiteY14" fmla="*/ 849086 h 3788229"/>
              <a:gd name="connsiteX15" fmla="*/ 1589314 w 8781143"/>
              <a:gd name="connsiteY15" fmla="*/ 558800 h 3788229"/>
              <a:gd name="connsiteX16" fmla="*/ 674915 w 8781143"/>
              <a:gd name="connsiteY16" fmla="*/ 94343 h 3788229"/>
              <a:gd name="connsiteX17" fmla="*/ 0 w 8781143"/>
              <a:gd name="connsiteY17" fmla="*/ 0 h 3788229"/>
              <a:gd name="connsiteX0" fmla="*/ 0 w 8860971"/>
              <a:gd name="connsiteY0" fmla="*/ 0 h 4027713"/>
              <a:gd name="connsiteX1" fmla="*/ 2830286 w 8860971"/>
              <a:gd name="connsiteY1" fmla="*/ 1378857 h 4027713"/>
              <a:gd name="connsiteX2" fmla="*/ 4622800 w 8860971"/>
              <a:gd name="connsiteY2" fmla="*/ 2053771 h 4027713"/>
              <a:gd name="connsiteX3" fmla="*/ 5725886 w 8860971"/>
              <a:gd name="connsiteY3" fmla="*/ 2452914 h 4027713"/>
              <a:gd name="connsiteX4" fmla="*/ 6625772 w 8860971"/>
              <a:gd name="connsiteY4" fmla="*/ 2931886 h 4027713"/>
              <a:gd name="connsiteX5" fmla="*/ 7257143 w 8860971"/>
              <a:gd name="connsiteY5" fmla="*/ 3229428 h 4027713"/>
              <a:gd name="connsiteX6" fmla="*/ 8367487 w 8860971"/>
              <a:gd name="connsiteY6" fmla="*/ 3788229 h 4027713"/>
              <a:gd name="connsiteX7" fmla="*/ 8860971 w 8860971"/>
              <a:gd name="connsiteY7" fmla="*/ 4027713 h 4027713"/>
              <a:gd name="connsiteX8" fmla="*/ 8222343 w 8860971"/>
              <a:gd name="connsiteY8" fmla="*/ 3447143 h 4027713"/>
              <a:gd name="connsiteX9" fmla="*/ 7336971 w 8860971"/>
              <a:gd name="connsiteY9" fmla="*/ 3004457 h 4027713"/>
              <a:gd name="connsiteX10" fmla="*/ 6219371 w 8860971"/>
              <a:gd name="connsiteY10" fmla="*/ 2452914 h 4027713"/>
              <a:gd name="connsiteX11" fmla="*/ 5225143 w 8860971"/>
              <a:gd name="connsiteY11" fmla="*/ 2032000 h 4027713"/>
              <a:gd name="connsiteX12" fmla="*/ 3897086 w 8860971"/>
              <a:gd name="connsiteY12" fmla="*/ 1589314 h 4027713"/>
              <a:gd name="connsiteX13" fmla="*/ 3236686 w 8860971"/>
              <a:gd name="connsiteY13" fmla="*/ 1313543 h 4027713"/>
              <a:gd name="connsiteX14" fmla="*/ 2293258 w 8860971"/>
              <a:gd name="connsiteY14" fmla="*/ 849086 h 4027713"/>
              <a:gd name="connsiteX15" fmla="*/ 1589314 w 8860971"/>
              <a:gd name="connsiteY15" fmla="*/ 558800 h 4027713"/>
              <a:gd name="connsiteX16" fmla="*/ 674915 w 8860971"/>
              <a:gd name="connsiteY16" fmla="*/ 94343 h 4027713"/>
              <a:gd name="connsiteX17" fmla="*/ 0 w 8860971"/>
              <a:gd name="connsiteY17" fmla="*/ 0 h 4027713"/>
              <a:gd name="connsiteX0" fmla="*/ 0 w 8860971"/>
              <a:gd name="connsiteY0" fmla="*/ 0 h 4027713"/>
              <a:gd name="connsiteX1" fmla="*/ 2830286 w 8860971"/>
              <a:gd name="connsiteY1" fmla="*/ 1378857 h 4027713"/>
              <a:gd name="connsiteX2" fmla="*/ 4622800 w 8860971"/>
              <a:gd name="connsiteY2" fmla="*/ 2053771 h 4027713"/>
              <a:gd name="connsiteX3" fmla="*/ 5725886 w 8860971"/>
              <a:gd name="connsiteY3" fmla="*/ 2452914 h 4027713"/>
              <a:gd name="connsiteX4" fmla="*/ 6625772 w 8860971"/>
              <a:gd name="connsiteY4" fmla="*/ 2931886 h 4027713"/>
              <a:gd name="connsiteX5" fmla="*/ 7257143 w 8860971"/>
              <a:gd name="connsiteY5" fmla="*/ 3229428 h 4027713"/>
              <a:gd name="connsiteX6" fmla="*/ 8229601 w 8860971"/>
              <a:gd name="connsiteY6" fmla="*/ 3737429 h 4027713"/>
              <a:gd name="connsiteX7" fmla="*/ 8860971 w 8860971"/>
              <a:gd name="connsiteY7" fmla="*/ 4027713 h 4027713"/>
              <a:gd name="connsiteX8" fmla="*/ 8222343 w 8860971"/>
              <a:gd name="connsiteY8" fmla="*/ 3447143 h 4027713"/>
              <a:gd name="connsiteX9" fmla="*/ 7336971 w 8860971"/>
              <a:gd name="connsiteY9" fmla="*/ 3004457 h 4027713"/>
              <a:gd name="connsiteX10" fmla="*/ 6219371 w 8860971"/>
              <a:gd name="connsiteY10" fmla="*/ 2452914 h 4027713"/>
              <a:gd name="connsiteX11" fmla="*/ 5225143 w 8860971"/>
              <a:gd name="connsiteY11" fmla="*/ 2032000 h 4027713"/>
              <a:gd name="connsiteX12" fmla="*/ 3897086 w 8860971"/>
              <a:gd name="connsiteY12" fmla="*/ 1589314 h 4027713"/>
              <a:gd name="connsiteX13" fmla="*/ 3236686 w 8860971"/>
              <a:gd name="connsiteY13" fmla="*/ 1313543 h 4027713"/>
              <a:gd name="connsiteX14" fmla="*/ 2293258 w 8860971"/>
              <a:gd name="connsiteY14" fmla="*/ 849086 h 4027713"/>
              <a:gd name="connsiteX15" fmla="*/ 1589314 w 8860971"/>
              <a:gd name="connsiteY15" fmla="*/ 558800 h 4027713"/>
              <a:gd name="connsiteX16" fmla="*/ 674915 w 8860971"/>
              <a:gd name="connsiteY16" fmla="*/ 94343 h 4027713"/>
              <a:gd name="connsiteX17" fmla="*/ 0 w 8860971"/>
              <a:gd name="connsiteY17" fmla="*/ 0 h 40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60971" h="4027713">
                <a:moveTo>
                  <a:pt x="0" y="0"/>
                </a:moveTo>
                <a:lnTo>
                  <a:pt x="2830286" y="1378857"/>
                </a:lnTo>
                <a:lnTo>
                  <a:pt x="4622800" y="2053771"/>
                </a:lnTo>
                <a:lnTo>
                  <a:pt x="5725886" y="2452914"/>
                </a:lnTo>
                <a:lnTo>
                  <a:pt x="6625772" y="2931886"/>
                </a:lnTo>
                <a:lnTo>
                  <a:pt x="7257143" y="3229428"/>
                </a:lnTo>
                <a:lnTo>
                  <a:pt x="8229601" y="3737429"/>
                </a:lnTo>
                <a:lnTo>
                  <a:pt x="8860971" y="4027713"/>
                </a:lnTo>
                <a:lnTo>
                  <a:pt x="8222343" y="3447143"/>
                </a:lnTo>
                <a:lnTo>
                  <a:pt x="7336971" y="3004457"/>
                </a:lnTo>
                <a:cubicBezTo>
                  <a:pt x="6983790" y="2774647"/>
                  <a:pt x="6572552" y="2682724"/>
                  <a:pt x="6219371" y="2452914"/>
                </a:cubicBezTo>
                <a:cubicBezTo>
                  <a:pt x="5887962" y="2312609"/>
                  <a:pt x="5612191" y="2175933"/>
                  <a:pt x="5225143" y="2032000"/>
                </a:cubicBezTo>
                <a:cubicBezTo>
                  <a:pt x="4838095" y="1888067"/>
                  <a:pt x="4339772" y="1736876"/>
                  <a:pt x="3897086" y="1589314"/>
                </a:cubicBezTo>
                <a:lnTo>
                  <a:pt x="3236686" y="1313543"/>
                </a:lnTo>
                <a:lnTo>
                  <a:pt x="2293258" y="849086"/>
                </a:lnTo>
                <a:lnTo>
                  <a:pt x="1589314" y="558800"/>
                </a:lnTo>
                <a:lnTo>
                  <a:pt x="674915" y="94343"/>
                </a:lnTo>
                <a:lnTo>
                  <a:pt x="0" y="0"/>
                </a:lnTo>
                <a:close/>
              </a:path>
            </a:pathLst>
          </a:cu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DB262FC-8A82-4C3E-9F1B-03FB29489171}"/>
              </a:ext>
            </a:extLst>
          </p:cNvPr>
          <p:cNvSpPr txBox="1"/>
          <p:nvPr/>
        </p:nvSpPr>
        <p:spPr>
          <a:xfrm>
            <a:off x="2779666" y="5096256"/>
            <a:ext cx="3609052" cy="597408"/>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A-millennialism</a:t>
            </a:r>
          </a:p>
        </p:txBody>
      </p:sp>
    </p:spTree>
    <p:extLst>
      <p:ext uri="{BB962C8B-B14F-4D97-AF65-F5344CB8AC3E}">
        <p14:creationId xmlns:p14="http://schemas.microsoft.com/office/powerpoint/2010/main" val="23751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p:stCondLst>
                              <p:cond delay="1500"/>
                            </p:stCondLst>
                            <p:childTnLst>
                              <p:par>
                                <p:cTn id="26" presetID="16" presetClass="entr" presetSubtype="37"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out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22" presetClass="entr" presetSubtype="4"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par>
                          <p:cTn id="74" fill="hold">
                            <p:stCondLst>
                              <p:cond delay="1000"/>
                            </p:stCondLst>
                            <p:childTnLst>
                              <p:par>
                                <p:cTn id="75" presetID="22" presetClass="entr" presetSubtype="2"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right)">
                                      <p:cBhvr>
                                        <p:cTn id="77" dur="500"/>
                                        <p:tgtEl>
                                          <p:spTgt spid="41"/>
                                        </p:tgtEl>
                                      </p:cBhvr>
                                    </p:animEffect>
                                  </p:childTnLst>
                                </p:cTn>
                              </p:par>
                            </p:childTnLst>
                          </p:cTn>
                        </p:par>
                        <p:par>
                          <p:cTn id="78" fill="hold">
                            <p:stCondLst>
                              <p:cond delay="1500"/>
                            </p:stCondLst>
                            <p:childTnLst>
                              <p:par>
                                <p:cTn id="79" presetID="9" presetClass="exit" presetSubtype="0" fill="hold" grpId="1" nodeType="afterEffect">
                                  <p:stCondLst>
                                    <p:cond delay="0"/>
                                  </p:stCondLst>
                                  <p:childTnLst>
                                    <p:animEffect transition="out" filter="dissolve">
                                      <p:cBhvr>
                                        <p:cTn id="80" dur="2000"/>
                                        <p:tgtEl>
                                          <p:spTgt spid="23"/>
                                        </p:tgtEl>
                                      </p:cBhvr>
                                    </p:animEffect>
                                    <p:set>
                                      <p:cBhvr>
                                        <p:cTn id="81" dur="1" fill="hold">
                                          <p:stCondLst>
                                            <p:cond delay="1999"/>
                                          </p:stCondLst>
                                        </p:cTn>
                                        <p:tgtEl>
                                          <p:spTgt spid="23"/>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2000"/>
                                        <p:tgtEl>
                                          <p:spTgt spid="16"/>
                                        </p:tgtEl>
                                      </p:cBhvr>
                                    </p:animEffect>
                                    <p:set>
                                      <p:cBhvr>
                                        <p:cTn id="84" dur="1" fill="hold">
                                          <p:stCondLst>
                                            <p:cond delay="1999"/>
                                          </p:stCondLst>
                                        </p:cTn>
                                        <p:tgtEl>
                                          <p:spTgt spid="16"/>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2000"/>
                                        <p:tgtEl>
                                          <p:spTgt spid="28"/>
                                        </p:tgtEl>
                                      </p:cBhvr>
                                    </p:animEffect>
                                    <p:set>
                                      <p:cBhvr>
                                        <p:cTn id="87" dur="1" fill="hold">
                                          <p:stCondLst>
                                            <p:cond delay="1999"/>
                                          </p:stCondLst>
                                        </p:cTn>
                                        <p:tgtEl>
                                          <p:spTgt spid="28"/>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2000"/>
                                        <p:tgtEl>
                                          <p:spTgt spid="17"/>
                                        </p:tgtEl>
                                      </p:cBhvr>
                                    </p:animEffect>
                                    <p:set>
                                      <p:cBhvr>
                                        <p:cTn id="90" dur="1" fill="hold">
                                          <p:stCondLst>
                                            <p:cond delay="1999"/>
                                          </p:stCondLst>
                                        </p:cTn>
                                        <p:tgtEl>
                                          <p:spTgt spid="17"/>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2000"/>
                                        <p:tgtEl>
                                          <p:spTgt spid="18"/>
                                        </p:tgtEl>
                                      </p:cBhvr>
                                    </p:animEffect>
                                    <p:set>
                                      <p:cBhvr>
                                        <p:cTn id="93" dur="1" fill="hold">
                                          <p:stCondLst>
                                            <p:cond delay="1999"/>
                                          </p:stCondLst>
                                        </p:cTn>
                                        <p:tgtEl>
                                          <p:spTgt spid="18"/>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2000"/>
                                        <p:tgtEl>
                                          <p:spTgt spid="3"/>
                                        </p:tgtEl>
                                      </p:cBhvr>
                                    </p:animEffect>
                                    <p:set>
                                      <p:cBhvr>
                                        <p:cTn id="96" dur="1" fill="hold">
                                          <p:stCondLst>
                                            <p:cond delay="1999"/>
                                          </p:stCondLst>
                                        </p:cTn>
                                        <p:tgtEl>
                                          <p:spTgt spid="3"/>
                                        </p:tgtEl>
                                        <p:attrNameLst>
                                          <p:attrName>style.visibility</p:attrName>
                                        </p:attrNameLst>
                                      </p:cBhvr>
                                      <p:to>
                                        <p:strVal val="hidden"/>
                                      </p:to>
                                    </p:set>
                                  </p:childTnLst>
                                </p:cTn>
                              </p:par>
                              <p:par>
                                <p:cTn id="97" presetID="9" presetClass="exit" presetSubtype="0" fill="hold" nodeType="withEffect">
                                  <p:stCondLst>
                                    <p:cond delay="0"/>
                                  </p:stCondLst>
                                  <p:childTnLst>
                                    <p:animEffect transition="out" filter="dissolve">
                                      <p:cBhvr>
                                        <p:cTn id="98" dur="2000"/>
                                        <p:tgtEl>
                                          <p:spTgt spid="21"/>
                                        </p:tgtEl>
                                      </p:cBhvr>
                                    </p:animEffect>
                                    <p:set>
                                      <p:cBhvr>
                                        <p:cTn id="99" dur="1" fill="hold">
                                          <p:stCondLst>
                                            <p:cond delay="1999"/>
                                          </p:stCondLst>
                                        </p:cTn>
                                        <p:tgtEl>
                                          <p:spTgt spid="21"/>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2000"/>
                                        <p:tgtEl>
                                          <p:spTgt spid="5"/>
                                        </p:tgtEl>
                                      </p:cBhvr>
                                    </p:animEffect>
                                    <p:set>
                                      <p:cBhvr>
                                        <p:cTn id="102" dur="1" fill="hold">
                                          <p:stCondLst>
                                            <p:cond delay="1999"/>
                                          </p:stCondLst>
                                        </p:cTn>
                                        <p:tgtEl>
                                          <p:spTgt spid="5"/>
                                        </p:tgtEl>
                                        <p:attrNameLst>
                                          <p:attrName>style.visibility</p:attrName>
                                        </p:attrNameLst>
                                      </p:cBhvr>
                                      <p:to>
                                        <p:strVal val="hidden"/>
                                      </p:to>
                                    </p:set>
                                  </p:childTnLst>
                                </p:cTn>
                              </p:par>
                              <p:par>
                                <p:cTn id="103" presetID="9" presetClass="exit" presetSubtype="0" fill="hold" nodeType="withEffect">
                                  <p:stCondLst>
                                    <p:cond delay="0"/>
                                  </p:stCondLst>
                                  <p:childTnLst>
                                    <p:animEffect transition="out" filter="dissolve">
                                      <p:cBhvr>
                                        <p:cTn id="104" dur="2000"/>
                                        <p:tgtEl>
                                          <p:spTgt spid="33"/>
                                        </p:tgtEl>
                                      </p:cBhvr>
                                    </p:animEffect>
                                    <p:set>
                                      <p:cBhvr>
                                        <p:cTn id="105" dur="1" fill="hold">
                                          <p:stCondLst>
                                            <p:cond delay="1999"/>
                                          </p:stCondLst>
                                        </p:cTn>
                                        <p:tgtEl>
                                          <p:spTgt spid="33"/>
                                        </p:tgtEl>
                                        <p:attrNameLst>
                                          <p:attrName>style.visibility</p:attrName>
                                        </p:attrNameLst>
                                      </p:cBhvr>
                                      <p:to>
                                        <p:strVal val="hidden"/>
                                      </p:to>
                                    </p:set>
                                  </p:childTnLst>
                                </p:cTn>
                              </p:par>
                              <p:par>
                                <p:cTn id="106" presetID="9" presetClass="exit" presetSubtype="0" fill="hold" grpId="1" nodeType="withEffect">
                                  <p:stCondLst>
                                    <p:cond delay="0"/>
                                  </p:stCondLst>
                                  <p:childTnLst>
                                    <p:animEffect transition="out" filter="dissolve">
                                      <p:cBhvr>
                                        <p:cTn id="107" dur="2000"/>
                                        <p:tgtEl>
                                          <p:spTgt spid="29"/>
                                        </p:tgtEl>
                                      </p:cBhvr>
                                    </p:animEffect>
                                    <p:set>
                                      <p:cBhvr>
                                        <p:cTn id="108" dur="1" fill="hold">
                                          <p:stCondLst>
                                            <p:cond delay="1999"/>
                                          </p:stCondLst>
                                        </p:cTn>
                                        <p:tgtEl>
                                          <p:spTgt spid="29"/>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2000"/>
                                        <p:tgtEl>
                                          <p:spTgt spid="34"/>
                                        </p:tgtEl>
                                      </p:cBhvr>
                                    </p:animEffect>
                                    <p:set>
                                      <p:cBhvr>
                                        <p:cTn id="111" dur="1" fill="hold">
                                          <p:stCondLst>
                                            <p:cond delay="1999"/>
                                          </p:stCondLst>
                                        </p:cTn>
                                        <p:tgtEl>
                                          <p:spTgt spid="34"/>
                                        </p:tgtEl>
                                        <p:attrNameLst>
                                          <p:attrName>style.visibility</p:attrName>
                                        </p:attrNameLst>
                                      </p:cBhvr>
                                      <p:to>
                                        <p:strVal val="hidden"/>
                                      </p:to>
                                    </p:set>
                                  </p:childTnLst>
                                </p:cTn>
                              </p:par>
                              <p:par>
                                <p:cTn id="112" presetID="9" presetClass="exit" presetSubtype="0" fill="hold" grpId="1" nodeType="withEffect">
                                  <p:stCondLst>
                                    <p:cond delay="0"/>
                                  </p:stCondLst>
                                  <p:childTnLst>
                                    <p:animEffect transition="out" filter="dissolve">
                                      <p:cBhvr>
                                        <p:cTn id="113" dur="2000"/>
                                        <p:tgtEl>
                                          <p:spTgt spid="31"/>
                                        </p:tgtEl>
                                      </p:cBhvr>
                                    </p:animEffect>
                                    <p:set>
                                      <p:cBhvr>
                                        <p:cTn id="114" dur="1" fill="hold">
                                          <p:stCondLst>
                                            <p:cond delay="1999"/>
                                          </p:stCondLst>
                                        </p:cTn>
                                        <p:tgtEl>
                                          <p:spTgt spid="31"/>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2000"/>
                                        <p:tgtEl>
                                          <p:spTgt spid="38"/>
                                        </p:tgtEl>
                                      </p:cBhvr>
                                    </p:animEffect>
                                    <p:set>
                                      <p:cBhvr>
                                        <p:cTn id="117" dur="1" fill="hold">
                                          <p:stCondLst>
                                            <p:cond delay="1999"/>
                                          </p:stCondLst>
                                        </p:cTn>
                                        <p:tgtEl>
                                          <p:spTgt spid="38"/>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2000"/>
                                        <p:tgtEl>
                                          <p:spTgt spid="30"/>
                                        </p:tgtEl>
                                      </p:cBhvr>
                                    </p:animEffect>
                                    <p:set>
                                      <p:cBhvr>
                                        <p:cTn id="120" dur="1" fill="hold">
                                          <p:stCondLst>
                                            <p:cond delay="1999"/>
                                          </p:stCondLst>
                                        </p:cTn>
                                        <p:tgtEl>
                                          <p:spTgt spid="30"/>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2000"/>
                                        <p:tgtEl>
                                          <p:spTgt spid="37"/>
                                        </p:tgtEl>
                                      </p:cBhvr>
                                    </p:animEffect>
                                    <p:set>
                                      <p:cBhvr>
                                        <p:cTn id="123" dur="1" fill="hold">
                                          <p:stCondLst>
                                            <p:cond delay="1999"/>
                                          </p:stCondLst>
                                        </p:cTn>
                                        <p:tgtEl>
                                          <p:spTgt spid="37"/>
                                        </p:tgtEl>
                                        <p:attrNameLst>
                                          <p:attrName>style.visibility</p:attrName>
                                        </p:attrNameLst>
                                      </p:cBhvr>
                                      <p:to>
                                        <p:strVal val="hidden"/>
                                      </p:to>
                                    </p:set>
                                  </p:childTnLst>
                                </p:cTn>
                              </p:par>
                            </p:childTnLst>
                          </p:cTn>
                        </p:par>
                        <p:par>
                          <p:cTn id="124" fill="hold">
                            <p:stCondLst>
                              <p:cond delay="3500"/>
                            </p:stCondLst>
                            <p:childTnLst>
                              <p:par>
                                <p:cTn id="125" presetID="10" presetClass="exit" presetSubtype="0" fill="hold" grpId="1" nodeType="afterEffect">
                                  <p:stCondLst>
                                    <p:cond delay="0"/>
                                  </p:stCondLst>
                                  <p:childTnLst>
                                    <p:animEffect transition="out" filter="fade">
                                      <p:cBhvr>
                                        <p:cTn id="126" dur="500"/>
                                        <p:tgtEl>
                                          <p:spTgt spid="40"/>
                                        </p:tgtEl>
                                      </p:cBhvr>
                                    </p:animEffect>
                                    <p:set>
                                      <p:cBhvr>
                                        <p:cTn id="127" dur="1" fill="hold">
                                          <p:stCondLst>
                                            <p:cond delay="499"/>
                                          </p:stCondLst>
                                        </p:cTn>
                                        <p:tgtEl>
                                          <p:spTgt spid="40"/>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41"/>
                                        </p:tgtEl>
                                      </p:cBhvr>
                                    </p:animEffect>
                                    <p:set>
                                      <p:cBhvr>
                                        <p:cTn id="130" dur="1" fill="hold">
                                          <p:stCondLst>
                                            <p:cond delay="499"/>
                                          </p:stCondLst>
                                        </p:cTn>
                                        <p:tgtEl>
                                          <p:spTgt spid="4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42"/>
                                        </p:tgtEl>
                                      </p:cBhvr>
                                    </p:animEffect>
                                    <p:set>
                                      <p:cBhvr>
                                        <p:cTn id="133" dur="1" fill="hold">
                                          <p:stCondLst>
                                            <p:cond delay="499"/>
                                          </p:stCondLst>
                                        </p:cTn>
                                        <p:tgtEl>
                                          <p:spTgt spid="4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2" nodeType="click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par>
                                <p:cTn id="139" presetID="10" presetClass="entr" presetSubtype="0" fill="hold" grpId="2" nodeType="with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500"/>
                                        <p:tgtEl>
                                          <p:spTgt spid="16"/>
                                        </p:tgtEl>
                                      </p:cBhvr>
                                    </p:animEffect>
                                  </p:childTnLst>
                                </p:cTn>
                              </p:par>
                              <p:par>
                                <p:cTn id="142" presetID="10" presetClass="entr" presetSubtype="0" fill="hold" grpId="2" nodeType="with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par>
                                <p:cTn id="145" presetID="10" presetClass="entr" presetSubtype="0" fill="hold" grpId="2" nodeType="with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fade">
                                      <p:cBhvr>
                                        <p:cTn id="147" dur="500"/>
                                        <p:tgtEl>
                                          <p:spTgt spid="17"/>
                                        </p:tgtEl>
                                      </p:cBhvr>
                                    </p:animEffect>
                                  </p:childTnLst>
                                </p:cTn>
                              </p:par>
                              <p:par>
                                <p:cTn id="148" presetID="10" presetClass="entr" presetSubtype="0" fill="hold" grpId="2" nodeType="withEffect">
                                  <p:stCondLst>
                                    <p:cond delay="0"/>
                                  </p:stCondLst>
                                  <p:childTnLst>
                                    <p:set>
                                      <p:cBhvr>
                                        <p:cTn id="149" dur="1" fill="hold">
                                          <p:stCondLst>
                                            <p:cond delay="0"/>
                                          </p:stCondLst>
                                        </p:cTn>
                                        <p:tgtEl>
                                          <p:spTgt spid="18"/>
                                        </p:tgtEl>
                                        <p:attrNameLst>
                                          <p:attrName>style.visibility</p:attrName>
                                        </p:attrNameLst>
                                      </p:cBhvr>
                                      <p:to>
                                        <p:strVal val="visible"/>
                                      </p:to>
                                    </p:set>
                                    <p:animEffect transition="in" filter="fade">
                                      <p:cBhvr>
                                        <p:cTn id="150" dur="500"/>
                                        <p:tgtEl>
                                          <p:spTgt spid="18"/>
                                        </p:tgtEl>
                                      </p:cBhvr>
                                    </p:animEffect>
                                  </p:childTnLst>
                                </p:cTn>
                              </p:par>
                              <p:par>
                                <p:cTn id="151" presetID="10" presetClass="entr" presetSubtype="0" fill="hold" grpId="2" nodeType="withEffect">
                                  <p:stCondLst>
                                    <p:cond delay="0"/>
                                  </p:stCondLst>
                                  <p:childTnLst>
                                    <p:set>
                                      <p:cBhvr>
                                        <p:cTn id="152" dur="1" fill="hold">
                                          <p:stCondLst>
                                            <p:cond delay="0"/>
                                          </p:stCondLst>
                                        </p:cTn>
                                        <p:tgtEl>
                                          <p:spTgt spid="3"/>
                                        </p:tgtEl>
                                        <p:attrNameLst>
                                          <p:attrName>style.visibility</p:attrName>
                                        </p:attrNameLst>
                                      </p:cBhvr>
                                      <p:to>
                                        <p:strVal val="visible"/>
                                      </p:to>
                                    </p:set>
                                    <p:animEffect transition="in" filter="fade">
                                      <p:cBhvr>
                                        <p:cTn id="153" dur="500"/>
                                        <p:tgtEl>
                                          <p:spTgt spid="3"/>
                                        </p:tgtEl>
                                      </p:cBhvr>
                                    </p:animEffect>
                                  </p:childTnLst>
                                </p:cTn>
                              </p:par>
                              <p:par>
                                <p:cTn id="154" presetID="10" presetClass="entr" presetSubtype="0" fill="hold" nodeType="with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fade">
                                      <p:cBhvr>
                                        <p:cTn id="156" dur="500"/>
                                        <p:tgtEl>
                                          <p:spTgt spid="21"/>
                                        </p:tgtEl>
                                      </p:cBhvr>
                                    </p:animEffect>
                                  </p:childTnLst>
                                </p:cTn>
                              </p:par>
                            </p:childTnLst>
                          </p:cTn>
                        </p:par>
                        <p:par>
                          <p:cTn id="157" fill="hold">
                            <p:stCondLst>
                              <p:cond delay="500"/>
                            </p:stCondLst>
                            <p:childTnLst>
                              <p:par>
                                <p:cTn id="158" presetID="10" presetClass="entr" presetSubtype="0" fill="hold" grpId="2" nodeType="after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childTnLst>
                          </p:cTn>
                        </p:par>
                        <p:par>
                          <p:cTn id="161" fill="hold">
                            <p:stCondLst>
                              <p:cond delay="1000"/>
                            </p:stCondLst>
                            <p:childTnLst>
                              <p:par>
                                <p:cTn id="162" presetID="22" presetClass="entr" presetSubtype="4" fill="hold" nodeType="afterEffect">
                                  <p:stCondLst>
                                    <p:cond delay="0"/>
                                  </p:stCondLst>
                                  <p:childTnLst>
                                    <p:set>
                                      <p:cBhvr>
                                        <p:cTn id="163" dur="1" fill="hold">
                                          <p:stCondLst>
                                            <p:cond delay="0"/>
                                          </p:stCondLst>
                                        </p:cTn>
                                        <p:tgtEl>
                                          <p:spTgt spid="33"/>
                                        </p:tgtEl>
                                        <p:attrNameLst>
                                          <p:attrName>style.visibility</p:attrName>
                                        </p:attrNameLst>
                                      </p:cBhvr>
                                      <p:to>
                                        <p:strVal val="visible"/>
                                      </p:to>
                                    </p:set>
                                    <p:animEffect transition="in" filter="wipe(down)">
                                      <p:cBhvr>
                                        <p:cTn id="1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16" grpId="0" animBg="1"/>
      <p:bldP spid="16" grpId="1" animBg="1"/>
      <p:bldP spid="16" grpId="2" animBg="1"/>
      <p:bldP spid="17" grpId="0"/>
      <p:bldP spid="17" grpId="1"/>
      <p:bldP spid="17" grpId="2"/>
      <p:bldP spid="18" grpId="0"/>
      <p:bldP spid="18" grpId="1"/>
      <p:bldP spid="18" grpId="2"/>
      <p:bldP spid="23" grpId="0"/>
      <p:bldP spid="23" grpId="1"/>
      <p:bldP spid="23" grpId="2"/>
      <p:bldP spid="3" grpId="0" animBg="1"/>
      <p:bldP spid="3" grpId="1" animBg="1"/>
      <p:bldP spid="3" grpId="2" animBg="1"/>
      <p:bldP spid="5" grpId="0"/>
      <p:bldP spid="5" grpId="1"/>
      <p:bldP spid="5" grpId="2"/>
      <p:bldP spid="29" grpId="0"/>
      <p:bldP spid="29" grpId="1"/>
      <p:bldP spid="30" grpId="0"/>
      <p:bldP spid="30" grpId="1"/>
      <p:bldP spid="31" grpId="0"/>
      <p:bldP spid="31" grpId="1"/>
      <p:bldP spid="40" grpId="0" animBg="1"/>
      <p:bldP spid="40" grpId="1" animBg="1"/>
      <p:bldP spid="41" grpId="0" animBg="1"/>
      <p:bldP spid="41" grpId="1" animBg="1"/>
      <p:bldP spid="42" grpId="0"/>
      <p:bldP spid="42"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154816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8AA85A-5ACA-4C9B-BAE3-5D6FBA3FC650}"/>
              </a:ext>
            </a:extLst>
          </p:cNvPr>
          <p:cNvSpPr/>
          <p:nvPr/>
        </p:nvSpPr>
        <p:spPr>
          <a:xfrm>
            <a:off x="5392521" y="4257181"/>
            <a:ext cx="929898" cy="639948"/>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7EEE4C-EA35-4B64-BB36-C7C4ECADD503}"/>
              </a:ext>
            </a:extLst>
          </p:cNvPr>
          <p:cNvSpPr/>
          <p:nvPr/>
        </p:nvSpPr>
        <p:spPr>
          <a:xfrm>
            <a:off x="658578" y="4255176"/>
            <a:ext cx="768511" cy="639948"/>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3C4CA77-50AF-41B0-A5EA-8A0D99ED139F}"/>
              </a:ext>
            </a:extLst>
          </p:cNvPr>
          <p:cNvSpPr/>
          <p:nvPr/>
        </p:nvSpPr>
        <p:spPr>
          <a:xfrm>
            <a:off x="548269" y="2444532"/>
            <a:ext cx="2726266" cy="708211"/>
          </a:xfrm>
          <a:custGeom>
            <a:avLst/>
            <a:gdLst>
              <a:gd name="connsiteX0" fmla="*/ 0 w 2648357"/>
              <a:gd name="connsiteY0" fmla="*/ 0 h 708211"/>
              <a:gd name="connsiteX1" fmla="*/ 2648357 w 2648357"/>
              <a:gd name="connsiteY1" fmla="*/ 0 h 708211"/>
              <a:gd name="connsiteX2" fmla="*/ 2648357 w 2648357"/>
              <a:gd name="connsiteY2" fmla="*/ 708211 h 708211"/>
              <a:gd name="connsiteX3" fmla="*/ 0 w 2648357"/>
              <a:gd name="connsiteY3" fmla="*/ 708211 h 708211"/>
              <a:gd name="connsiteX4" fmla="*/ 0 w 2648357"/>
              <a:gd name="connsiteY4" fmla="*/ 0 h 708211"/>
              <a:gd name="connsiteX0" fmla="*/ 0 w 2650081"/>
              <a:gd name="connsiteY0" fmla="*/ 0 h 708211"/>
              <a:gd name="connsiteX1" fmla="*/ 2648357 w 2650081"/>
              <a:gd name="connsiteY1" fmla="*/ 0 h 708211"/>
              <a:gd name="connsiteX2" fmla="*/ 2650081 w 2650081"/>
              <a:gd name="connsiteY2" fmla="*/ 193234 h 708211"/>
              <a:gd name="connsiteX3" fmla="*/ 2648357 w 2650081"/>
              <a:gd name="connsiteY3" fmla="*/ 708211 h 708211"/>
              <a:gd name="connsiteX4" fmla="*/ 0 w 2650081"/>
              <a:gd name="connsiteY4" fmla="*/ 708211 h 708211"/>
              <a:gd name="connsiteX5" fmla="*/ 0 w 2650081"/>
              <a:gd name="connsiteY5" fmla="*/ 0 h 708211"/>
              <a:gd name="connsiteX0" fmla="*/ 0 w 2654182"/>
              <a:gd name="connsiteY0" fmla="*/ 0 h 708211"/>
              <a:gd name="connsiteX1" fmla="*/ 2648357 w 2654182"/>
              <a:gd name="connsiteY1" fmla="*/ 0 h 708211"/>
              <a:gd name="connsiteX2" fmla="*/ 2650081 w 2654182"/>
              <a:gd name="connsiteY2" fmla="*/ 193234 h 708211"/>
              <a:gd name="connsiteX3" fmla="*/ 2648357 w 2654182"/>
              <a:gd name="connsiteY3" fmla="*/ 708211 h 708211"/>
              <a:gd name="connsiteX4" fmla="*/ 2654182 w 2654182"/>
              <a:gd name="connsiteY4" fmla="*/ 365453 h 708211"/>
              <a:gd name="connsiteX5" fmla="*/ 0 w 2654182"/>
              <a:gd name="connsiteY5" fmla="*/ 708211 h 708211"/>
              <a:gd name="connsiteX6" fmla="*/ 0 w 2654182"/>
              <a:gd name="connsiteY6" fmla="*/ 0 h 708211"/>
              <a:gd name="connsiteX0" fmla="*/ 0 w 2654182"/>
              <a:gd name="connsiteY0" fmla="*/ 0 h 708211"/>
              <a:gd name="connsiteX1" fmla="*/ 2648357 w 2654182"/>
              <a:gd name="connsiteY1" fmla="*/ 0 h 708211"/>
              <a:gd name="connsiteX2" fmla="*/ 2650081 w 2654182"/>
              <a:gd name="connsiteY2" fmla="*/ 193234 h 708211"/>
              <a:gd name="connsiteX3" fmla="*/ 2648357 w 2654182"/>
              <a:gd name="connsiteY3" fmla="*/ 708211 h 708211"/>
              <a:gd name="connsiteX4" fmla="*/ 2645980 w 2654182"/>
              <a:gd name="connsiteY4" fmla="*/ 537672 h 708211"/>
              <a:gd name="connsiteX5" fmla="*/ 2654182 w 2654182"/>
              <a:gd name="connsiteY5" fmla="*/ 365453 h 708211"/>
              <a:gd name="connsiteX6" fmla="*/ 0 w 2654182"/>
              <a:gd name="connsiteY6" fmla="*/ 708211 h 708211"/>
              <a:gd name="connsiteX7" fmla="*/ 0 w 2654182"/>
              <a:gd name="connsiteY7" fmla="*/ 0 h 708211"/>
              <a:gd name="connsiteX0" fmla="*/ 0 w 2654182"/>
              <a:gd name="connsiteY0" fmla="*/ 0 h 708211"/>
              <a:gd name="connsiteX1" fmla="*/ 2648357 w 2654182"/>
              <a:gd name="connsiteY1" fmla="*/ 0 h 708211"/>
              <a:gd name="connsiteX2" fmla="*/ 2650081 w 2654182"/>
              <a:gd name="connsiteY2" fmla="*/ 193234 h 708211"/>
              <a:gd name="connsiteX3" fmla="*/ 2648357 w 2654182"/>
              <a:gd name="connsiteY3" fmla="*/ 708211 h 708211"/>
              <a:gd name="connsiteX4" fmla="*/ 2645980 w 2654182"/>
              <a:gd name="connsiteY4" fmla="*/ 537672 h 708211"/>
              <a:gd name="connsiteX5" fmla="*/ 2654182 w 2654182"/>
              <a:gd name="connsiteY5" fmla="*/ 693489 h 708211"/>
              <a:gd name="connsiteX6" fmla="*/ 0 w 2654182"/>
              <a:gd name="connsiteY6" fmla="*/ 708211 h 708211"/>
              <a:gd name="connsiteX7" fmla="*/ 0 w 2654182"/>
              <a:gd name="connsiteY7" fmla="*/ 0 h 708211"/>
              <a:gd name="connsiteX0" fmla="*/ 0 w 2654182"/>
              <a:gd name="connsiteY0" fmla="*/ 0 h 708211"/>
              <a:gd name="connsiteX1" fmla="*/ 2648357 w 2654182"/>
              <a:gd name="connsiteY1" fmla="*/ 0 h 708211"/>
              <a:gd name="connsiteX2" fmla="*/ 2650081 w 2654182"/>
              <a:gd name="connsiteY2" fmla="*/ 193234 h 708211"/>
              <a:gd name="connsiteX3" fmla="*/ 2648357 w 2654182"/>
              <a:gd name="connsiteY3" fmla="*/ 708211 h 708211"/>
              <a:gd name="connsiteX4" fmla="*/ 2645980 w 2654182"/>
              <a:gd name="connsiteY4" fmla="*/ 537672 h 708211"/>
              <a:gd name="connsiteX5" fmla="*/ 2654182 w 2654182"/>
              <a:gd name="connsiteY5" fmla="*/ 681188 h 708211"/>
              <a:gd name="connsiteX6" fmla="*/ 0 w 2654182"/>
              <a:gd name="connsiteY6" fmla="*/ 708211 h 708211"/>
              <a:gd name="connsiteX7" fmla="*/ 0 w 2654182"/>
              <a:gd name="connsiteY7" fmla="*/ 0 h 708211"/>
              <a:gd name="connsiteX0" fmla="*/ 0 w 2650081"/>
              <a:gd name="connsiteY0" fmla="*/ 0 h 708211"/>
              <a:gd name="connsiteX1" fmla="*/ 2648357 w 2650081"/>
              <a:gd name="connsiteY1" fmla="*/ 0 h 708211"/>
              <a:gd name="connsiteX2" fmla="*/ 2650081 w 2650081"/>
              <a:gd name="connsiteY2" fmla="*/ 193234 h 708211"/>
              <a:gd name="connsiteX3" fmla="*/ 2648357 w 2650081"/>
              <a:gd name="connsiteY3" fmla="*/ 708211 h 708211"/>
              <a:gd name="connsiteX4" fmla="*/ 2645980 w 2650081"/>
              <a:gd name="connsiteY4" fmla="*/ 537672 h 708211"/>
              <a:gd name="connsiteX5" fmla="*/ 2650081 w 2650081"/>
              <a:gd name="connsiteY5" fmla="*/ 590978 h 708211"/>
              <a:gd name="connsiteX6" fmla="*/ 0 w 2650081"/>
              <a:gd name="connsiteY6" fmla="*/ 708211 h 708211"/>
              <a:gd name="connsiteX7" fmla="*/ 0 w 2650081"/>
              <a:gd name="connsiteY7" fmla="*/ 0 h 708211"/>
              <a:gd name="connsiteX0" fmla="*/ 0 w 2652521"/>
              <a:gd name="connsiteY0" fmla="*/ 0 h 708211"/>
              <a:gd name="connsiteX1" fmla="*/ 2648357 w 2652521"/>
              <a:gd name="connsiteY1" fmla="*/ 0 h 708211"/>
              <a:gd name="connsiteX2" fmla="*/ 2650081 w 2652521"/>
              <a:gd name="connsiteY2" fmla="*/ 193234 h 708211"/>
              <a:gd name="connsiteX3" fmla="*/ 2652458 w 2652521"/>
              <a:gd name="connsiteY3" fmla="*/ 560595 h 708211"/>
              <a:gd name="connsiteX4" fmla="*/ 2645980 w 2652521"/>
              <a:gd name="connsiteY4" fmla="*/ 537672 h 708211"/>
              <a:gd name="connsiteX5" fmla="*/ 2650081 w 2652521"/>
              <a:gd name="connsiteY5" fmla="*/ 590978 h 708211"/>
              <a:gd name="connsiteX6" fmla="*/ 0 w 2652521"/>
              <a:gd name="connsiteY6" fmla="*/ 708211 h 708211"/>
              <a:gd name="connsiteX7" fmla="*/ 0 w 2652521"/>
              <a:gd name="connsiteY7" fmla="*/ 0 h 708211"/>
              <a:gd name="connsiteX0" fmla="*/ 0 w 2652521"/>
              <a:gd name="connsiteY0" fmla="*/ 0 h 708211"/>
              <a:gd name="connsiteX1" fmla="*/ 2648357 w 2652521"/>
              <a:gd name="connsiteY1" fmla="*/ 0 h 708211"/>
              <a:gd name="connsiteX2" fmla="*/ 2650081 w 2652521"/>
              <a:gd name="connsiteY2" fmla="*/ 193234 h 708211"/>
              <a:gd name="connsiteX3" fmla="*/ 2652458 w 2652521"/>
              <a:gd name="connsiteY3" fmla="*/ 560595 h 708211"/>
              <a:gd name="connsiteX4" fmla="*/ 2645980 w 2652521"/>
              <a:gd name="connsiteY4" fmla="*/ 537672 h 708211"/>
              <a:gd name="connsiteX5" fmla="*/ 2650081 w 2652521"/>
              <a:gd name="connsiteY5" fmla="*/ 689388 h 708211"/>
              <a:gd name="connsiteX6" fmla="*/ 0 w 2652521"/>
              <a:gd name="connsiteY6" fmla="*/ 708211 h 708211"/>
              <a:gd name="connsiteX7" fmla="*/ 0 w 2652521"/>
              <a:gd name="connsiteY7" fmla="*/ 0 h 708211"/>
              <a:gd name="connsiteX0" fmla="*/ 0 w 2652521"/>
              <a:gd name="connsiteY0" fmla="*/ 0 h 708211"/>
              <a:gd name="connsiteX1" fmla="*/ 2648357 w 2652521"/>
              <a:gd name="connsiteY1" fmla="*/ 0 h 708211"/>
              <a:gd name="connsiteX2" fmla="*/ 2650081 w 2652521"/>
              <a:gd name="connsiteY2" fmla="*/ 193234 h 708211"/>
              <a:gd name="connsiteX3" fmla="*/ 2652458 w 2652521"/>
              <a:gd name="connsiteY3" fmla="*/ 560595 h 708211"/>
              <a:gd name="connsiteX4" fmla="*/ 2645980 w 2652521"/>
              <a:gd name="connsiteY4" fmla="*/ 455663 h 708211"/>
              <a:gd name="connsiteX5" fmla="*/ 2650081 w 2652521"/>
              <a:gd name="connsiteY5" fmla="*/ 689388 h 708211"/>
              <a:gd name="connsiteX6" fmla="*/ 0 w 2652521"/>
              <a:gd name="connsiteY6" fmla="*/ 708211 h 708211"/>
              <a:gd name="connsiteX7" fmla="*/ 0 w 2652521"/>
              <a:gd name="connsiteY7" fmla="*/ 0 h 708211"/>
              <a:gd name="connsiteX0" fmla="*/ 0 w 2650081"/>
              <a:gd name="connsiteY0" fmla="*/ 0 h 708211"/>
              <a:gd name="connsiteX1" fmla="*/ 2648357 w 2650081"/>
              <a:gd name="connsiteY1" fmla="*/ 0 h 708211"/>
              <a:gd name="connsiteX2" fmla="*/ 2650081 w 2650081"/>
              <a:gd name="connsiteY2" fmla="*/ 193234 h 708211"/>
              <a:gd name="connsiteX3" fmla="*/ 2549947 w 2650081"/>
              <a:gd name="connsiteY3" fmla="*/ 560595 h 708211"/>
              <a:gd name="connsiteX4" fmla="*/ 2645980 w 2650081"/>
              <a:gd name="connsiteY4" fmla="*/ 455663 h 708211"/>
              <a:gd name="connsiteX5" fmla="*/ 2650081 w 2650081"/>
              <a:gd name="connsiteY5" fmla="*/ 689388 h 708211"/>
              <a:gd name="connsiteX6" fmla="*/ 0 w 2650081"/>
              <a:gd name="connsiteY6" fmla="*/ 708211 h 708211"/>
              <a:gd name="connsiteX7" fmla="*/ 0 w 2650081"/>
              <a:gd name="connsiteY7" fmla="*/ 0 h 708211"/>
              <a:gd name="connsiteX0" fmla="*/ 0 w 2660679"/>
              <a:gd name="connsiteY0" fmla="*/ 0 h 708211"/>
              <a:gd name="connsiteX1" fmla="*/ 2648357 w 2660679"/>
              <a:gd name="connsiteY1" fmla="*/ 0 h 708211"/>
              <a:gd name="connsiteX2" fmla="*/ 2650081 w 2660679"/>
              <a:gd name="connsiteY2" fmla="*/ 193234 h 708211"/>
              <a:gd name="connsiteX3" fmla="*/ 2660659 w 2660679"/>
              <a:gd name="connsiteY3" fmla="*/ 429380 h 708211"/>
              <a:gd name="connsiteX4" fmla="*/ 2645980 w 2660679"/>
              <a:gd name="connsiteY4" fmla="*/ 455663 h 708211"/>
              <a:gd name="connsiteX5" fmla="*/ 2650081 w 2660679"/>
              <a:gd name="connsiteY5" fmla="*/ 689388 h 708211"/>
              <a:gd name="connsiteX6" fmla="*/ 0 w 2660679"/>
              <a:gd name="connsiteY6" fmla="*/ 708211 h 708211"/>
              <a:gd name="connsiteX7" fmla="*/ 0 w 2660679"/>
              <a:gd name="connsiteY7" fmla="*/ 0 h 708211"/>
              <a:gd name="connsiteX0" fmla="*/ 0 w 2660679"/>
              <a:gd name="connsiteY0" fmla="*/ 0 h 708211"/>
              <a:gd name="connsiteX1" fmla="*/ 2648357 w 2660679"/>
              <a:gd name="connsiteY1" fmla="*/ 0 h 708211"/>
              <a:gd name="connsiteX2" fmla="*/ 2650081 w 2660679"/>
              <a:gd name="connsiteY2" fmla="*/ 193234 h 708211"/>
              <a:gd name="connsiteX3" fmla="*/ 2660659 w 2660679"/>
              <a:gd name="connsiteY3" fmla="*/ 429380 h 708211"/>
              <a:gd name="connsiteX4" fmla="*/ 2559871 w 2660679"/>
              <a:gd name="connsiteY4" fmla="*/ 492567 h 708211"/>
              <a:gd name="connsiteX5" fmla="*/ 2650081 w 2660679"/>
              <a:gd name="connsiteY5" fmla="*/ 689388 h 708211"/>
              <a:gd name="connsiteX6" fmla="*/ 0 w 2660679"/>
              <a:gd name="connsiteY6" fmla="*/ 708211 h 708211"/>
              <a:gd name="connsiteX7" fmla="*/ 0 w 2660679"/>
              <a:gd name="connsiteY7" fmla="*/ 0 h 708211"/>
              <a:gd name="connsiteX0" fmla="*/ 0 w 2726269"/>
              <a:gd name="connsiteY0" fmla="*/ 0 h 708211"/>
              <a:gd name="connsiteX1" fmla="*/ 2648357 w 2726269"/>
              <a:gd name="connsiteY1" fmla="*/ 0 h 708211"/>
              <a:gd name="connsiteX2" fmla="*/ 2650081 w 2726269"/>
              <a:gd name="connsiteY2" fmla="*/ 193234 h 708211"/>
              <a:gd name="connsiteX3" fmla="*/ 2726266 w 2726269"/>
              <a:gd name="connsiteY3" fmla="*/ 367873 h 708211"/>
              <a:gd name="connsiteX4" fmla="*/ 2559871 w 2726269"/>
              <a:gd name="connsiteY4" fmla="*/ 492567 h 708211"/>
              <a:gd name="connsiteX5" fmla="*/ 2650081 w 2726269"/>
              <a:gd name="connsiteY5" fmla="*/ 689388 h 708211"/>
              <a:gd name="connsiteX6" fmla="*/ 0 w 2726269"/>
              <a:gd name="connsiteY6" fmla="*/ 708211 h 708211"/>
              <a:gd name="connsiteX7" fmla="*/ 0 w 2726269"/>
              <a:gd name="connsiteY7" fmla="*/ 0 h 708211"/>
              <a:gd name="connsiteX0" fmla="*/ 0 w 2726267"/>
              <a:gd name="connsiteY0" fmla="*/ 0 h 708211"/>
              <a:gd name="connsiteX1" fmla="*/ 2648357 w 2726267"/>
              <a:gd name="connsiteY1" fmla="*/ 0 h 708211"/>
              <a:gd name="connsiteX2" fmla="*/ 2559871 w 2726267"/>
              <a:gd name="connsiteY2" fmla="*/ 209636 h 708211"/>
              <a:gd name="connsiteX3" fmla="*/ 2726266 w 2726267"/>
              <a:gd name="connsiteY3" fmla="*/ 367873 h 708211"/>
              <a:gd name="connsiteX4" fmla="*/ 2559871 w 2726267"/>
              <a:gd name="connsiteY4" fmla="*/ 492567 h 708211"/>
              <a:gd name="connsiteX5" fmla="*/ 2650081 w 2726267"/>
              <a:gd name="connsiteY5" fmla="*/ 689388 h 708211"/>
              <a:gd name="connsiteX6" fmla="*/ 0 w 2726267"/>
              <a:gd name="connsiteY6" fmla="*/ 708211 h 708211"/>
              <a:gd name="connsiteX7" fmla="*/ 0 w 2726267"/>
              <a:gd name="connsiteY7" fmla="*/ 0 h 708211"/>
              <a:gd name="connsiteX0" fmla="*/ 0 w 2726266"/>
              <a:gd name="connsiteY0" fmla="*/ 0 h 708211"/>
              <a:gd name="connsiteX1" fmla="*/ 2648357 w 2726266"/>
              <a:gd name="connsiteY1" fmla="*/ 0 h 708211"/>
              <a:gd name="connsiteX2" fmla="*/ 2559871 w 2726266"/>
              <a:gd name="connsiteY2" fmla="*/ 209636 h 708211"/>
              <a:gd name="connsiteX3" fmla="*/ 2726266 w 2726266"/>
              <a:gd name="connsiteY3" fmla="*/ 367873 h 708211"/>
              <a:gd name="connsiteX4" fmla="*/ 2559871 w 2726266"/>
              <a:gd name="connsiteY4" fmla="*/ 492567 h 708211"/>
              <a:gd name="connsiteX5" fmla="*/ 2650081 w 2726266"/>
              <a:gd name="connsiteY5" fmla="*/ 689388 h 708211"/>
              <a:gd name="connsiteX6" fmla="*/ 0 w 2726266"/>
              <a:gd name="connsiteY6" fmla="*/ 708211 h 708211"/>
              <a:gd name="connsiteX7" fmla="*/ 0 w 2726266"/>
              <a:gd name="connsiteY7" fmla="*/ 0 h 708211"/>
              <a:gd name="connsiteX0" fmla="*/ 0 w 2726266"/>
              <a:gd name="connsiteY0" fmla="*/ 0 h 708211"/>
              <a:gd name="connsiteX1" fmla="*/ 2648357 w 2726266"/>
              <a:gd name="connsiteY1" fmla="*/ 0 h 708211"/>
              <a:gd name="connsiteX2" fmla="*/ 2559871 w 2726266"/>
              <a:gd name="connsiteY2" fmla="*/ 209636 h 708211"/>
              <a:gd name="connsiteX3" fmla="*/ 2726266 w 2726266"/>
              <a:gd name="connsiteY3" fmla="*/ 367873 h 708211"/>
              <a:gd name="connsiteX4" fmla="*/ 2559871 w 2726266"/>
              <a:gd name="connsiteY4" fmla="*/ 492567 h 708211"/>
              <a:gd name="connsiteX5" fmla="*/ 2650081 w 2726266"/>
              <a:gd name="connsiteY5" fmla="*/ 689388 h 708211"/>
              <a:gd name="connsiteX6" fmla="*/ 0 w 2726266"/>
              <a:gd name="connsiteY6" fmla="*/ 708211 h 708211"/>
              <a:gd name="connsiteX7" fmla="*/ 0 w 2726266"/>
              <a:gd name="connsiteY7" fmla="*/ 0 h 70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6266" h="708211">
                <a:moveTo>
                  <a:pt x="0" y="0"/>
                </a:moveTo>
                <a:lnTo>
                  <a:pt x="2648357" y="0"/>
                </a:lnTo>
                <a:lnTo>
                  <a:pt x="2559871" y="209636"/>
                </a:lnTo>
                <a:lnTo>
                  <a:pt x="2726266" y="367873"/>
                </a:lnTo>
                <a:cubicBezTo>
                  <a:pt x="2725474" y="311027"/>
                  <a:pt x="2560663" y="549413"/>
                  <a:pt x="2559871" y="492567"/>
                </a:cubicBezTo>
                <a:lnTo>
                  <a:pt x="2650081" y="689388"/>
                </a:lnTo>
                <a:lnTo>
                  <a:pt x="0" y="708211"/>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16" name="Rectangle 15">
            <a:extLst>
              <a:ext uri="{FF2B5EF4-FFF2-40B4-BE49-F238E27FC236}">
                <a16:creationId xmlns:a16="http://schemas.microsoft.com/office/drawing/2014/main" id="{3FCCA028-5B30-4A57-A933-619C1F158D0B}"/>
              </a:ext>
            </a:extLst>
          </p:cNvPr>
          <p:cNvSpPr/>
          <p:nvPr/>
        </p:nvSpPr>
        <p:spPr>
          <a:xfrm>
            <a:off x="3190149" y="2270447"/>
            <a:ext cx="5504271" cy="1043491"/>
          </a:xfrm>
          <a:custGeom>
            <a:avLst/>
            <a:gdLst>
              <a:gd name="connsiteX0" fmla="*/ 0 w 5476913"/>
              <a:gd name="connsiteY0" fmla="*/ 0 h 708211"/>
              <a:gd name="connsiteX1" fmla="*/ 5476913 w 5476913"/>
              <a:gd name="connsiteY1" fmla="*/ 0 h 708211"/>
              <a:gd name="connsiteX2" fmla="*/ 5476913 w 5476913"/>
              <a:gd name="connsiteY2" fmla="*/ 708211 h 708211"/>
              <a:gd name="connsiteX3" fmla="*/ 0 w 5476913"/>
              <a:gd name="connsiteY3" fmla="*/ 708211 h 708211"/>
              <a:gd name="connsiteX4" fmla="*/ 0 w 5476913"/>
              <a:gd name="connsiteY4" fmla="*/ 0 h 708211"/>
              <a:gd name="connsiteX0" fmla="*/ 4099 w 5481012"/>
              <a:gd name="connsiteY0" fmla="*/ 0 h 708211"/>
              <a:gd name="connsiteX1" fmla="*/ 5481012 w 5481012"/>
              <a:gd name="connsiteY1" fmla="*/ 0 h 708211"/>
              <a:gd name="connsiteX2" fmla="*/ 5481012 w 5481012"/>
              <a:gd name="connsiteY2" fmla="*/ 708211 h 708211"/>
              <a:gd name="connsiteX3" fmla="*/ 4099 w 5481012"/>
              <a:gd name="connsiteY3" fmla="*/ 708211 h 708211"/>
              <a:gd name="connsiteX4" fmla="*/ 0 w 5481012"/>
              <a:gd name="connsiteY4" fmla="*/ 224280 h 708211"/>
              <a:gd name="connsiteX5" fmla="*/ 4099 w 5481012"/>
              <a:gd name="connsiteY5"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02814 w 5883826"/>
              <a:gd name="connsiteY5" fmla="*/ 224280 h 708211"/>
              <a:gd name="connsiteX6" fmla="*/ 406913 w 5883826"/>
              <a:gd name="connsiteY6"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02814 w 5883826"/>
              <a:gd name="connsiteY5" fmla="*/ 363696 h 708211"/>
              <a:gd name="connsiteX6" fmla="*/ 402814 w 5883826"/>
              <a:gd name="connsiteY6" fmla="*/ 224280 h 708211"/>
              <a:gd name="connsiteX7" fmla="*/ 406913 w 5883826"/>
              <a:gd name="connsiteY7"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93024 w 5883826"/>
              <a:gd name="connsiteY5" fmla="*/ 363696 h 708211"/>
              <a:gd name="connsiteX6" fmla="*/ 402814 w 5883826"/>
              <a:gd name="connsiteY6" fmla="*/ 224280 h 708211"/>
              <a:gd name="connsiteX7" fmla="*/ 406913 w 5883826"/>
              <a:gd name="connsiteY7" fmla="*/ 0 h 708211"/>
              <a:gd name="connsiteX0" fmla="*/ 411229 w 5888142"/>
              <a:gd name="connsiteY0" fmla="*/ 0 h 708211"/>
              <a:gd name="connsiteX1" fmla="*/ 5888142 w 5888142"/>
              <a:gd name="connsiteY1" fmla="*/ 0 h 708211"/>
              <a:gd name="connsiteX2" fmla="*/ 5888142 w 5888142"/>
              <a:gd name="connsiteY2" fmla="*/ 708211 h 708211"/>
              <a:gd name="connsiteX3" fmla="*/ 411229 w 5888142"/>
              <a:gd name="connsiteY3" fmla="*/ 708211 h 708211"/>
              <a:gd name="connsiteX4" fmla="*/ 390728 w 5888142"/>
              <a:gd name="connsiteY4" fmla="*/ 519512 h 708211"/>
              <a:gd name="connsiteX5" fmla="*/ 497340 w 5888142"/>
              <a:gd name="connsiteY5" fmla="*/ 363696 h 708211"/>
              <a:gd name="connsiteX6" fmla="*/ 407130 w 5888142"/>
              <a:gd name="connsiteY6" fmla="*/ 224280 h 708211"/>
              <a:gd name="connsiteX7" fmla="*/ 411229 w 5888142"/>
              <a:gd name="connsiteY7" fmla="*/ 0 h 708211"/>
              <a:gd name="connsiteX0" fmla="*/ 412439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408340 w 5889352"/>
              <a:gd name="connsiteY6" fmla="*/ 224280 h 708211"/>
              <a:gd name="connsiteX7" fmla="*/ 412439 w 5889352"/>
              <a:gd name="connsiteY7" fmla="*/ 0 h 708211"/>
              <a:gd name="connsiteX0" fmla="*/ 412439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383738 w 5889352"/>
              <a:gd name="connsiteY6" fmla="*/ 211979 h 708211"/>
              <a:gd name="connsiteX7" fmla="*/ 412439 w 5889352"/>
              <a:gd name="connsiteY7" fmla="*/ 0 h 708211"/>
              <a:gd name="connsiteX0" fmla="*/ 453443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383738 w 5889352"/>
              <a:gd name="connsiteY6" fmla="*/ 211979 h 708211"/>
              <a:gd name="connsiteX7" fmla="*/ 453443 w 5889352"/>
              <a:gd name="connsiteY7" fmla="*/ 0 h 708211"/>
              <a:gd name="connsiteX0" fmla="*/ 447450 w 5883359"/>
              <a:gd name="connsiteY0" fmla="*/ 0 h 708211"/>
              <a:gd name="connsiteX1" fmla="*/ 5883359 w 5883359"/>
              <a:gd name="connsiteY1" fmla="*/ 0 h 708211"/>
              <a:gd name="connsiteX2" fmla="*/ 5883359 w 5883359"/>
              <a:gd name="connsiteY2" fmla="*/ 708211 h 708211"/>
              <a:gd name="connsiteX3" fmla="*/ 418747 w 5883359"/>
              <a:gd name="connsiteY3" fmla="*/ 708211 h 708211"/>
              <a:gd name="connsiteX4" fmla="*/ 385945 w 5883359"/>
              <a:gd name="connsiteY4" fmla="*/ 519512 h 708211"/>
              <a:gd name="connsiteX5" fmla="*/ 492557 w 5883359"/>
              <a:gd name="connsiteY5" fmla="*/ 363696 h 708211"/>
              <a:gd name="connsiteX6" fmla="*/ 377745 w 5883359"/>
              <a:gd name="connsiteY6" fmla="*/ 211979 h 708211"/>
              <a:gd name="connsiteX7" fmla="*/ 447450 w 5883359"/>
              <a:gd name="connsiteY7" fmla="*/ 0 h 708211"/>
              <a:gd name="connsiteX0" fmla="*/ 422487 w 5858396"/>
              <a:gd name="connsiteY0" fmla="*/ 0 h 708211"/>
              <a:gd name="connsiteX1" fmla="*/ 5858396 w 5858396"/>
              <a:gd name="connsiteY1" fmla="*/ 0 h 708211"/>
              <a:gd name="connsiteX2" fmla="*/ 5858396 w 5858396"/>
              <a:gd name="connsiteY2" fmla="*/ 708211 h 708211"/>
              <a:gd name="connsiteX3" fmla="*/ 426588 w 5858396"/>
              <a:gd name="connsiteY3" fmla="*/ 708211 h 708211"/>
              <a:gd name="connsiteX4" fmla="*/ 360982 w 5858396"/>
              <a:gd name="connsiteY4" fmla="*/ 519512 h 708211"/>
              <a:gd name="connsiteX5" fmla="*/ 467594 w 5858396"/>
              <a:gd name="connsiteY5" fmla="*/ 363696 h 708211"/>
              <a:gd name="connsiteX6" fmla="*/ 352782 w 5858396"/>
              <a:gd name="connsiteY6" fmla="*/ 211979 h 708211"/>
              <a:gd name="connsiteX7" fmla="*/ 422487 w 5858396"/>
              <a:gd name="connsiteY7" fmla="*/ 0 h 708211"/>
              <a:gd name="connsiteX0" fmla="*/ 391715 w 5827624"/>
              <a:gd name="connsiteY0" fmla="*/ 0 h 708211"/>
              <a:gd name="connsiteX1" fmla="*/ 5827624 w 5827624"/>
              <a:gd name="connsiteY1" fmla="*/ 0 h 708211"/>
              <a:gd name="connsiteX2" fmla="*/ 5827624 w 5827624"/>
              <a:gd name="connsiteY2" fmla="*/ 708211 h 708211"/>
              <a:gd name="connsiteX3" fmla="*/ 436821 w 5827624"/>
              <a:gd name="connsiteY3" fmla="*/ 687708 h 708211"/>
              <a:gd name="connsiteX4" fmla="*/ 330210 w 5827624"/>
              <a:gd name="connsiteY4" fmla="*/ 519512 h 708211"/>
              <a:gd name="connsiteX5" fmla="*/ 436822 w 5827624"/>
              <a:gd name="connsiteY5" fmla="*/ 363696 h 708211"/>
              <a:gd name="connsiteX6" fmla="*/ 322010 w 5827624"/>
              <a:gd name="connsiteY6" fmla="*/ 211979 h 708211"/>
              <a:gd name="connsiteX7" fmla="*/ 391715 w 5827624"/>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114815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94312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82011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70062 w 5505971"/>
              <a:gd name="connsiteY0" fmla="*/ 0 h 708211"/>
              <a:gd name="connsiteX1" fmla="*/ 5505971 w 5505971"/>
              <a:gd name="connsiteY1" fmla="*/ 0 h 708211"/>
              <a:gd name="connsiteX2" fmla="*/ 5505971 w 5505971"/>
              <a:gd name="connsiteY2" fmla="*/ 708211 h 708211"/>
              <a:gd name="connsiteX3" fmla="*/ 82364 w 5505971"/>
              <a:gd name="connsiteY3" fmla="*/ 687708 h 708211"/>
              <a:gd name="connsiteX4" fmla="*/ 356 w 5505971"/>
              <a:gd name="connsiteY4" fmla="*/ 519512 h 708211"/>
              <a:gd name="connsiteX5" fmla="*/ 115169 w 5505971"/>
              <a:gd name="connsiteY5" fmla="*/ 363696 h 708211"/>
              <a:gd name="connsiteX6" fmla="*/ 357 w 5505971"/>
              <a:gd name="connsiteY6" fmla="*/ 211979 h 708211"/>
              <a:gd name="connsiteX7" fmla="*/ 70062 w 5505971"/>
              <a:gd name="connsiteY7" fmla="*/ 0 h 708211"/>
              <a:gd name="connsiteX0" fmla="*/ 70062 w 5505971"/>
              <a:gd name="connsiteY0" fmla="*/ 0 h 708211"/>
              <a:gd name="connsiteX1" fmla="*/ 5505971 w 5505971"/>
              <a:gd name="connsiteY1" fmla="*/ 0 h 708211"/>
              <a:gd name="connsiteX2" fmla="*/ 5505971 w 5505971"/>
              <a:gd name="connsiteY2" fmla="*/ 708211 h 708211"/>
              <a:gd name="connsiteX3" fmla="*/ 82364 w 5505971"/>
              <a:gd name="connsiteY3" fmla="*/ 687708 h 708211"/>
              <a:gd name="connsiteX4" fmla="*/ 356 w 5505971"/>
              <a:gd name="connsiteY4" fmla="*/ 519512 h 708211"/>
              <a:gd name="connsiteX5" fmla="*/ 115169 w 5505971"/>
              <a:gd name="connsiteY5" fmla="*/ 363696 h 708211"/>
              <a:gd name="connsiteX6" fmla="*/ 357 w 5505971"/>
              <a:gd name="connsiteY6" fmla="*/ 211979 h 708211"/>
              <a:gd name="connsiteX7" fmla="*/ 70062 w 5505971"/>
              <a:gd name="connsiteY7" fmla="*/ 0 h 708211"/>
              <a:gd name="connsiteX0" fmla="*/ 70344 w 5506253"/>
              <a:gd name="connsiteY0" fmla="*/ 0 h 708211"/>
              <a:gd name="connsiteX1" fmla="*/ 5506253 w 5506253"/>
              <a:gd name="connsiteY1" fmla="*/ 0 h 708211"/>
              <a:gd name="connsiteX2" fmla="*/ 5506253 w 5506253"/>
              <a:gd name="connsiteY2" fmla="*/ 708211 h 708211"/>
              <a:gd name="connsiteX3" fmla="*/ 82646 w 5506253"/>
              <a:gd name="connsiteY3" fmla="*/ 687708 h 708211"/>
              <a:gd name="connsiteX4" fmla="*/ 638 w 5506253"/>
              <a:gd name="connsiteY4" fmla="*/ 519512 h 708211"/>
              <a:gd name="connsiteX5" fmla="*/ 127753 w 5506253"/>
              <a:gd name="connsiteY5" fmla="*/ 363696 h 708211"/>
              <a:gd name="connsiteX6" fmla="*/ 639 w 5506253"/>
              <a:gd name="connsiteY6" fmla="*/ 211979 h 708211"/>
              <a:gd name="connsiteX7" fmla="*/ 70344 w 5506253"/>
              <a:gd name="connsiteY7" fmla="*/ 0 h 708211"/>
              <a:gd name="connsiteX0" fmla="*/ 70344 w 5506253"/>
              <a:gd name="connsiteY0" fmla="*/ 0 h 708211"/>
              <a:gd name="connsiteX1" fmla="*/ 5506253 w 5506253"/>
              <a:gd name="connsiteY1" fmla="*/ 0 h 708211"/>
              <a:gd name="connsiteX2" fmla="*/ 5504909 w 5506253"/>
              <a:gd name="connsiteY2" fmla="*/ 341109 h 708211"/>
              <a:gd name="connsiteX3" fmla="*/ 5506253 w 5506253"/>
              <a:gd name="connsiteY3" fmla="*/ 708211 h 708211"/>
              <a:gd name="connsiteX4" fmla="*/ 82646 w 5506253"/>
              <a:gd name="connsiteY4" fmla="*/ 687708 h 708211"/>
              <a:gd name="connsiteX5" fmla="*/ 638 w 5506253"/>
              <a:gd name="connsiteY5" fmla="*/ 519512 h 708211"/>
              <a:gd name="connsiteX6" fmla="*/ 127753 w 5506253"/>
              <a:gd name="connsiteY6" fmla="*/ 363696 h 708211"/>
              <a:gd name="connsiteX7" fmla="*/ 639 w 5506253"/>
              <a:gd name="connsiteY7" fmla="*/ 211979 h 708211"/>
              <a:gd name="connsiteX8" fmla="*/ 70344 w 5506253"/>
              <a:gd name="connsiteY8" fmla="*/ 0 h 708211"/>
              <a:gd name="connsiteX0" fmla="*/ 70344 w 5506253"/>
              <a:gd name="connsiteY0" fmla="*/ 7620 h 715831"/>
              <a:gd name="connsiteX1" fmla="*/ 5277653 w 5506253"/>
              <a:gd name="connsiteY1" fmla="*/ 0 h 715831"/>
              <a:gd name="connsiteX2" fmla="*/ 5504909 w 5506253"/>
              <a:gd name="connsiteY2" fmla="*/ 348729 h 715831"/>
              <a:gd name="connsiteX3" fmla="*/ 5506253 w 5506253"/>
              <a:gd name="connsiteY3" fmla="*/ 715831 h 715831"/>
              <a:gd name="connsiteX4" fmla="*/ 82646 w 5506253"/>
              <a:gd name="connsiteY4" fmla="*/ 695328 h 715831"/>
              <a:gd name="connsiteX5" fmla="*/ 638 w 5506253"/>
              <a:gd name="connsiteY5" fmla="*/ 527132 h 715831"/>
              <a:gd name="connsiteX6" fmla="*/ 127753 w 5506253"/>
              <a:gd name="connsiteY6" fmla="*/ 371316 h 715831"/>
              <a:gd name="connsiteX7" fmla="*/ 639 w 5506253"/>
              <a:gd name="connsiteY7" fmla="*/ 219599 h 715831"/>
              <a:gd name="connsiteX8" fmla="*/ 70344 w 5506253"/>
              <a:gd name="connsiteY8" fmla="*/ 7620 h 715831"/>
              <a:gd name="connsiteX0" fmla="*/ 70344 w 5504909"/>
              <a:gd name="connsiteY0" fmla="*/ 7620 h 727261"/>
              <a:gd name="connsiteX1" fmla="*/ 5277653 w 5504909"/>
              <a:gd name="connsiteY1" fmla="*/ 0 h 727261"/>
              <a:gd name="connsiteX2" fmla="*/ 5504909 w 5504909"/>
              <a:gd name="connsiteY2" fmla="*/ 348729 h 727261"/>
              <a:gd name="connsiteX3" fmla="*/ 5296703 w 5504909"/>
              <a:gd name="connsiteY3" fmla="*/ 727261 h 727261"/>
              <a:gd name="connsiteX4" fmla="*/ 82646 w 5504909"/>
              <a:gd name="connsiteY4" fmla="*/ 695328 h 727261"/>
              <a:gd name="connsiteX5" fmla="*/ 638 w 5504909"/>
              <a:gd name="connsiteY5" fmla="*/ 527132 h 727261"/>
              <a:gd name="connsiteX6" fmla="*/ 127753 w 5504909"/>
              <a:gd name="connsiteY6" fmla="*/ 371316 h 727261"/>
              <a:gd name="connsiteX7" fmla="*/ 639 w 5504909"/>
              <a:gd name="connsiteY7" fmla="*/ 219599 h 727261"/>
              <a:gd name="connsiteX8" fmla="*/ 70344 w 5504909"/>
              <a:gd name="connsiteY8" fmla="*/ 7620 h 727261"/>
              <a:gd name="connsiteX0" fmla="*/ 70344 w 5504909"/>
              <a:gd name="connsiteY0" fmla="*/ 13221 h 732862"/>
              <a:gd name="connsiteX1" fmla="*/ 5036279 w 5504909"/>
              <a:gd name="connsiteY1" fmla="*/ 0 h 732862"/>
              <a:gd name="connsiteX2" fmla="*/ 5277653 w 5504909"/>
              <a:gd name="connsiteY2" fmla="*/ 5601 h 732862"/>
              <a:gd name="connsiteX3" fmla="*/ 5504909 w 5504909"/>
              <a:gd name="connsiteY3" fmla="*/ 354330 h 732862"/>
              <a:gd name="connsiteX4" fmla="*/ 5296703 w 5504909"/>
              <a:gd name="connsiteY4" fmla="*/ 732862 h 732862"/>
              <a:gd name="connsiteX5" fmla="*/ 82646 w 5504909"/>
              <a:gd name="connsiteY5" fmla="*/ 700929 h 732862"/>
              <a:gd name="connsiteX6" fmla="*/ 638 w 5504909"/>
              <a:gd name="connsiteY6" fmla="*/ 532733 h 732862"/>
              <a:gd name="connsiteX7" fmla="*/ 127753 w 5504909"/>
              <a:gd name="connsiteY7" fmla="*/ 376917 h 732862"/>
              <a:gd name="connsiteX8" fmla="*/ 639 w 5504909"/>
              <a:gd name="connsiteY8" fmla="*/ 225200 h 732862"/>
              <a:gd name="connsiteX9" fmla="*/ 70344 w 5504909"/>
              <a:gd name="connsiteY9" fmla="*/ 13221 h 732862"/>
              <a:gd name="connsiteX0" fmla="*/ 70344 w 5504909"/>
              <a:gd name="connsiteY0" fmla="*/ 13221 h 732862"/>
              <a:gd name="connsiteX1" fmla="*/ 5036279 w 5504909"/>
              <a:gd name="connsiteY1" fmla="*/ 0 h 732862"/>
              <a:gd name="connsiteX2" fmla="*/ 5277653 w 5504909"/>
              <a:gd name="connsiteY2" fmla="*/ 5601 h 732862"/>
              <a:gd name="connsiteX3" fmla="*/ 5504909 w 5504909"/>
              <a:gd name="connsiteY3" fmla="*/ 354330 h 732862"/>
              <a:gd name="connsiteX4" fmla="*/ 5296703 w 5504909"/>
              <a:gd name="connsiteY4" fmla="*/ 732862 h 732862"/>
              <a:gd name="connsiteX5" fmla="*/ 5036279 w 5504909"/>
              <a:gd name="connsiteY5" fmla="*/ 727710 h 732862"/>
              <a:gd name="connsiteX6" fmla="*/ 82646 w 5504909"/>
              <a:gd name="connsiteY6" fmla="*/ 700929 h 732862"/>
              <a:gd name="connsiteX7" fmla="*/ 638 w 5504909"/>
              <a:gd name="connsiteY7" fmla="*/ 532733 h 732862"/>
              <a:gd name="connsiteX8" fmla="*/ 127753 w 5504909"/>
              <a:gd name="connsiteY8" fmla="*/ 376917 h 732862"/>
              <a:gd name="connsiteX9" fmla="*/ 639 w 5504909"/>
              <a:gd name="connsiteY9" fmla="*/ 225200 h 732862"/>
              <a:gd name="connsiteX10" fmla="*/ 70344 w 5504909"/>
              <a:gd name="connsiteY10" fmla="*/ 13221 h 732862"/>
              <a:gd name="connsiteX0" fmla="*/ 70344 w 5504909"/>
              <a:gd name="connsiteY0" fmla="*/ 13221 h 889072"/>
              <a:gd name="connsiteX1" fmla="*/ 5036279 w 5504909"/>
              <a:gd name="connsiteY1" fmla="*/ 0 h 889072"/>
              <a:gd name="connsiteX2" fmla="*/ 5277653 w 5504909"/>
              <a:gd name="connsiteY2" fmla="*/ 5601 h 889072"/>
              <a:gd name="connsiteX3" fmla="*/ 5504909 w 5504909"/>
              <a:gd name="connsiteY3" fmla="*/ 354330 h 889072"/>
              <a:gd name="connsiteX4" fmla="*/ 5041433 w 5504909"/>
              <a:gd name="connsiteY4" fmla="*/ 889072 h 889072"/>
              <a:gd name="connsiteX5" fmla="*/ 5036279 w 5504909"/>
              <a:gd name="connsiteY5" fmla="*/ 727710 h 889072"/>
              <a:gd name="connsiteX6" fmla="*/ 82646 w 5504909"/>
              <a:gd name="connsiteY6" fmla="*/ 700929 h 889072"/>
              <a:gd name="connsiteX7" fmla="*/ 638 w 5504909"/>
              <a:gd name="connsiteY7" fmla="*/ 532733 h 889072"/>
              <a:gd name="connsiteX8" fmla="*/ 127753 w 5504909"/>
              <a:gd name="connsiteY8" fmla="*/ 376917 h 889072"/>
              <a:gd name="connsiteX9" fmla="*/ 639 w 5504909"/>
              <a:gd name="connsiteY9" fmla="*/ 225200 h 889072"/>
              <a:gd name="connsiteX10" fmla="*/ 70344 w 5504909"/>
              <a:gd name="connsiteY10" fmla="*/ 13221 h 889072"/>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69706 w 5504271"/>
              <a:gd name="connsiteY0" fmla="*/ 167640 h 1043491"/>
              <a:gd name="connsiteX1" fmla="*/ 5035641 w 5504271"/>
              <a:gd name="connsiteY1" fmla="*/ 154419 h 1043491"/>
              <a:gd name="connsiteX2" fmla="*/ 5048415 w 5504271"/>
              <a:gd name="connsiteY2" fmla="*/ 0 h 1043491"/>
              <a:gd name="connsiteX3" fmla="*/ 5504271 w 5504271"/>
              <a:gd name="connsiteY3" fmla="*/ 508749 h 1043491"/>
              <a:gd name="connsiteX4" fmla="*/ 5040795 w 5504271"/>
              <a:gd name="connsiteY4" fmla="*/ 1043491 h 1043491"/>
              <a:gd name="connsiteX5" fmla="*/ 5035641 w 5504271"/>
              <a:gd name="connsiteY5" fmla="*/ 882129 h 1043491"/>
              <a:gd name="connsiteX6" fmla="*/ 82008 w 5504271"/>
              <a:gd name="connsiteY6" fmla="*/ 855348 h 1043491"/>
              <a:gd name="connsiteX7" fmla="*/ 0 w 5504271"/>
              <a:gd name="connsiteY7" fmla="*/ 687152 h 1043491"/>
              <a:gd name="connsiteX8" fmla="*/ 127115 w 5504271"/>
              <a:gd name="connsiteY8" fmla="*/ 531336 h 1043491"/>
              <a:gd name="connsiteX9" fmla="*/ 1 w 5504271"/>
              <a:gd name="connsiteY9" fmla="*/ 379619 h 1043491"/>
              <a:gd name="connsiteX10" fmla="*/ 69706 w 5504271"/>
              <a:gd name="connsiteY10" fmla="*/ 167640 h 10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4271" h="1043491">
                <a:moveTo>
                  <a:pt x="69706" y="167640"/>
                </a:moveTo>
                <a:lnTo>
                  <a:pt x="5035641" y="154419"/>
                </a:lnTo>
                <a:lnTo>
                  <a:pt x="5048415" y="0"/>
                </a:lnTo>
                <a:lnTo>
                  <a:pt x="5504271" y="508749"/>
                </a:lnTo>
                <a:lnTo>
                  <a:pt x="5040795" y="1043491"/>
                </a:lnTo>
                <a:lnTo>
                  <a:pt x="5035641" y="882129"/>
                </a:lnTo>
                <a:lnTo>
                  <a:pt x="82008" y="855348"/>
                </a:lnTo>
                <a:lnTo>
                  <a:pt x="0" y="687152"/>
                </a:lnTo>
                <a:lnTo>
                  <a:pt x="127115" y="531336"/>
                </a:lnTo>
                <a:lnTo>
                  <a:pt x="1" y="379619"/>
                </a:lnTo>
                <a:lnTo>
                  <a:pt x="69706" y="16764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F85148-3656-4E18-95BD-3AE13DA81C89}"/>
              </a:ext>
            </a:extLst>
          </p:cNvPr>
          <p:cNvSpPr txBox="1"/>
          <p:nvPr/>
        </p:nvSpPr>
        <p:spPr>
          <a:xfrm>
            <a:off x="607326" y="2551638"/>
            <a:ext cx="2116814" cy="523220"/>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l"/>
            <a:r>
              <a:rPr lang="en-US" sz="2800" dirty="0">
                <a:solidFill>
                  <a:schemeClr val="accent4">
                    <a:lumMod val="40000"/>
                    <a:lumOff val="60000"/>
                  </a:schemeClr>
                </a:solidFill>
                <a:latin typeface="Luminari" panose="02000505000000020004" pitchFamily="2" charset="0"/>
              </a:rPr>
              <a:t>Church Age</a:t>
            </a:r>
          </a:p>
        </p:txBody>
      </p:sp>
      <p:sp>
        <p:nvSpPr>
          <p:cNvPr id="18" name="TextBox 17">
            <a:extLst>
              <a:ext uri="{FF2B5EF4-FFF2-40B4-BE49-F238E27FC236}">
                <a16:creationId xmlns:a16="http://schemas.microsoft.com/office/drawing/2014/main" id="{457F7617-0341-4C46-A0D6-D7372FEDBA66}"/>
              </a:ext>
            </a:extLst>
          </p:cNvPr>
          <p:cNvSpPr txBox="1"/>
          <p:nvPr/>
        </p:nvSpPr>
        <p:spPr>
          <a:xfrm>
            <a:off x="5529558" y="2535415"/>
            <a:ext cx="2283086" cy="523220"/>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l"/>
            <a:r>
              <a:rPr lang="en-US" sz="2800" dirty="0">
                <a:solidFill>
                  <a:schemeClr val="accent4">
                    <a:lumMod val="40000"/>
                    <a:lumOff val="60000"/>
                  </a:schemeClr>
                </a:solidFill>
                <a:latin typeface="Luminari" panose="02000505000000020004" pitchFamily="2" charset="0"/>
              </a:rPr>
              <a:t>Millennium</a:t>
            </a:r>
          </a:p>
        </p:txBody>
      </p:sp>
      <p:cxnSp>
        <p:nvCxnSpPr>
          <p:cNvPr id="21" name="Straight Connector 20">
            <a:extLst>
              <a:ext uri="{FF2B5EF4-FFF2-40B4-BE49-F238E27FC236}">
                <a16:creationId xmlns:a16="http://schemas.microsoft.com/office/drawing/2014/main" id="{09128561-DEDD-408D-B192-5AE6473D1AC1}"/>
              </a:ext>
            </a:extLst>
          </p:cNvPr>
          <p:cNvCxnSpPr/>
          <p:nvPr/>
        </p:nvCxnSpPr>
        <p:spPr>
          <a:xfrm>
            <a:off x="4313374" y="2424888"/>
            <a:ext cx="0" cy="708212"/>
          </a:xfrm>
          <a:prstGeom prst="line">
            <a:avLst/>
          </a:prstGeom>
          <a:ln w="889000">
            <a:solidFill>
              <a:schemeClr val="accent4">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2CD5B99-BE36-4D24-B770-D868F258A8D9}"/>
              </a:ext>
            </a:extLst>
          </p:cNvPr>
          <p:cNvSpPr txBox="1"/>
          <p:nvPr/>
        </p:nvSpPr>
        <p:spPr>
          <a:xfrm>
            <a:off x="2011182" y="1120588"/>
            <a:ext cx="4616824"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7-year Tribulation</a:t>
            </a:r>
          </a:p>
        </p:txBody>
      </p:sp>
      <p:sp>
        <p:nvSpPr>
          <p:cNvPr id="3" name="Isosceles Triangle 2">
            <a:extLst>
              <a:ext uri="{FF2B5EF4-FFF2-40B4-BE49-F238E27FC236}">
                <a16:creationId xmlns:a16="http://schemas.microsoft.com/office/drawing/2014/main" id="{88FDA432-727D-4550-AC14-43CBCC128F7B}"/>
              </a:ext>
            </a:extLst>
          </p:cNvPr>
          <p:cNvSpPr/>
          <p:nvPr/>
        </p:nvSpPr>
        <p:spPr>
          <a:xfrm>
            <a:off x="3867271" y="1624953"/>
            <a:ext cx="896927" cy="745498"/>
          </a:xfrm>
          <a:prstGeom prst="triangl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3544A0-4E31-45AC-AC06-544944240653}"/>
              </a:ext>
            </a:extLst>
          </p:cNvPr>
          <p:cNvSpPr txBox="1"/>
          <p:nvPr/>
        </p:nvSpPr>
        <p:spPr>
          <a:xfrm>
            <a:off x="377952" y="3462528"/>
            <a:ext cx="2866447" cy="1384995"/>
          </a:xfrm>
          <a:prstGeom prst="rect">
            <a:avLst/>
          </a:prstGeom>
          <a:noFill/>
        </p:spPr>
        <p:txBody>
          <a:bodyPr wrap="square" rtlCol="0">
            <a:spAutoFit/>
          </a:bodyPr>
          <a:lstStyle/>
          <a:p>
            <a:pPr algn="r"/>
            <a:r>
              <a:rPr lang="en-US" sz="2800" dirty="0">
                <a:solidFill>
                  <a:schemeClr val="bg1"/>
                </a:solidFill>
                <a:latin typeface="Luminari" panose="02000505000000020004" pitchFamily="2" charset="0"/>
              </a:rPr>
              <a:t>The Rapture</a:t>
            </a:r>
          </a:p>
          <a:p>
            <a:pPr algn="r"/>
            <a:r>
              <a:rPr lang="en-US" sz="2800" dirty="0">
                <a:solidFill>
                  <a:schemeClr val="bg1"/>
                </a:solidFill>
                <a:latin typeface="Luminari" panose="02000505000000020004" pitchFamily="2" charset="0"/>
              </a:rPr>
              <a:t>Jesus coming </a:t>
            </a:r>
            <a:r>
              <a:rPr lang="en-US" sz="2800" i="1" dirty="0">
                <a:solidFill>
                  <a:schemeClr val="bg1"/>
                </a:solidFill>
                <a:latin typeface="Luminari" panose="02000505000000020004" pitchFamily="2" charset="0"/>
              </a:rPr>
              <a:t>for</a:t>
            </a:r>
            <a:r>
              <a:rPr lang="en-US" sz="2800" dirty="0">
                <a:solidFill>
                  <a:schemeClr val="bg1"/>
                </a:solidFill>
                <a:latin typeface="Luminari" panose="02000505000000020004" pitchFamily="2" charset="0"/>
              </a:rPr>
              <a:t> His Church</a:t>
            </a:r>
          </a:p>
        </p:txBody>
      </p:sp>
      <p:sp>
        <p:nvSpPr>
          <p:cNvPr id="30" name="TextBox 29">
            <a:extLst>
              <a:ext uri="{FF2B5EF4-FFF2-40B4-BE49-F238E27FC236}">
                <a16:creationId xmlns:a16="http://schemas.microsoft.com/office/drawing/2014/main" id="{F0FDAC8A-54CE-40DC-AD38-B63C132A340E}"/>
              </a:ext>
            </a:extLst>
          </p:cNvPr>
          <p:cNvSpPr txBox="1"/>
          <p:nvPr/>
        </p:nvSpPr>
        <p:spPr>
          <a:xfrm>
            <a:off x="5390762" y="3456432"/>
            <a:ext cx="2859578" cy="1384995"/>
          </a:xfrm>
          <a:prstGeom prst="rect">
            <a:avLst/>
          </a:prstGeom>
          <a:noFill/>
        </p:spPr>
        <p:txBody>
          <a:bodyPr wrap="square" rtlCol="0">
            <a:spAutoFit/>
          </a:bodyPr>
          <a:lstStyle/>
          <a:p>
            <a:pPr algn="l"/>
            <a:r>
              <a:rPr lang="en-US" sz="2800" dirty="0">
                <a:solidFill>
                  <a:schemeClr val="bg1"/>
                </a:solidFill>
                <a:latin typeface="Luminari" panose="02000505000000020004" pitchFamily="2" charset="0"/>
              </a:rPr>
              <a:t>2</a:t>
            </a:r>
            <a:r>
              <a:rPr lang="en-US" sz="2800" baseline="30000" dirty="0">
                <a:solidFill>
                  <a:schemeClr val="bg1"/>
                </a:solidFill>
                <a:latin typeface="Luminari" panose="02000505000000020004" pitchFamily="2" charset="0"/>
              </a:rPr>
              <a:t>nd </a:t>
            </a:r>
            <a:r>
              <a:rPr lang="en-US" sz="2800" dirty="0">
                <a:solidFill>
                  <a:schemeClr val="bg1"/>
                </a:solidFill>
                <a:latin typeface="Luminari" panose="02000505000000020004" pitchFamily="2" charset="0"/>
              </a:rPr>
              <a:t>Coming Jesus coming with His Church </a:t>
            </a:r>
          </a:p>
        </p:txBody>
      </p:sp>
      <p:cxnSp>
        <p:nvCxnSpPr>
          <p:cNvPr id="33" name="Straight Arrow Connector 32">
            <a:extLst>
              <a:ext uri="{FF2B5EF4-FFF2-40B4-BE49-F238E27FC236}">
                <a16:creationId xmlns:a16="http://schemas.microsoft.com/office/drawing/2014/main" id="{4A27A63C-9EA8-4CA9-984C-605BACD80FEF}"/>
              </a:ext>
            </a:extLst>
          </p:cNvPr>
          <p:cNvCxnSpPr>
            <a:cxnSpLocks/>
            <a:stCxn id="5" idx="3"/>
          </p:cNvCxnSpPr>
          <p:nvPr/>
        </p:nvCxnSpPr>
        <p:spPr>
          <a:xfrm flipV="1">
            <a:off x="3244399" y="3200403"/>
            <a:ext cx="609144" cy="954623"/>
          </a:xfrm>
          <a:prstGeom prst="straightConnector1">
            <a:avLst/>
          </a:prstGeom>
          <a:ln w="57150">
            <a:solidFill>
              <a:schemeClr val="tx1">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E8E6745-892C-41F7-BEE1-DD6BC2C2DC4E}"/>
              </a:ext>
            </a:extLst>
          </p:cNvPr>
          <p:cNvCxnSpPr>
            <a:cxnSpLocks/>
          </p:cNvCxnSpPr>
          <p:nvPr/>
        </p:nvCxnSpPr>
        <p:spPr>
          <a:xfrm flipH="1" flipV="1">
            <a:off x="4768397" y="3193146"/>
            <a:ext cx="609145" cy="554516"/>
          </a:xfrm>
          <a:prstGeom prst="straightConnector1">
            <a:avLst/>
          </a:prstGeom>
          <a:ln w="57150">
            <a:solidFill>
              <a:schemeClr val="tx1">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491DD4-1AF1-444E-82B8-F32EDE88FA7E}"/>
              </a:ext>
            </a:extLst>
          </p:cNvPr>
          <p:cNvSpPr txBox="1"/>
          <p:nvPr/>
        </p:nvSpPr>
        <p:spPr>
          <a:xfrm>
            <a:off x="2779666" y="5096256"/>
            <a:ext cx="3609052" cy="597408"/>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Return of Christ</a:t>
            </a:r>
          </a:p>
        </p:txBody>
      </p:sp>
    </p:spTree>
    <p:extLst>
      <p:ext uri="{BB962C8B-B14F-4D97-AF65-F5344CB8AC3E}">
        <p14:creationId xmlns:p14="http://schemas.microsoft.com/office/powerpoint/2010/main" val="15140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outVertical)">
                                      <p:cBhvr>
                                        <p:cTn id="31" dur="500"/>
                                        <p:tgtEl>
                                          <p:spTgt spid="2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500"/>
                                        <p:tgtEl>
                                          <p:spTgt spid="37"/>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8" grpId="0" animBg="1"/>
      <p:bldP spid="16" grpId="0" animBg="1"/>
      <p:bldP spid="17" grpId="0"/>
      <p:bldP spid="18" grpId="0"/>
      <p:bldP spid="23" grpId="0"/>
      <p:bldP spid="3" grpId="0" animBg="1"/>
      <p:bldP spid="5" grpId="0"/>
      <p:bldP spid="30"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524315"/>
          </a:xfrm>
          <a:prstGeom prst="rect">
            <a:avLst/>
          </a:prstGeom>
          <a:noFill/>
        </p:spPr>
        <p:txBody>
          <a:bodyPr wrap="square" rtlCol="0">
            <a:spAutoFit/>
          </a:bodyPr>
          <a:lstStyle/>
          <a:p>
            <a:r>
              <a:rPr lang="en-US" sz="3200" dirty="0">
                <a:solidFill>
                  <a:schemeClr val="accent2">
                    <a:lumMod val="60000"/>
                    <a:lumOff val="40000"/>
                  </a:schemeClr>
                </a:solidFill>
              </a:rPr>
              <a:t>Billy Sunday (1862-1935) ~ </a:t>
            </a:r>
            <a:r>
              <a:rPr lang="en-US" sz="3200" dirty="0"/>
              <a:t>“The Lord does not come to the world at the time of the Rapture, but only reveals himself to the members of His Body. At the time of his resurrection He was only seen by those who believed on Him. Pilate and the High Priest, and those who crucified Him, did not know that He was risen. So it will be at the time of the Rapture. </a:t>
            </a:r>
          </a:p>
        </p:txBody>
      </p:sp>
    </p:spTree>
    <p:extLst>
      <p:ext uri="{BB962C8B-B14F-4D97-AF65-F5344CB8AC3E}">
        <p14:creationId xmlns:p14="http://schemas.microsoft.com/office/powerpoint/2010/main" val="98974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2554545"/>
          </a:xfrm>
          <a:prstGeom prst="rect">
            <a:avLst/>
          </a:prstGeom>
          <a:noFill/>
        </p:spPr>
        <p:txBody>
          <a:bodyPr wrap="square" rtlCol="0">
            <a:spAutoFit/>
          </a:bodyPr>
          <a:lstStyle/>
          <a:p>
            <a:r>
              <a:rPr lang="en-US" sz="3200" dirty="0">
                <a:solidFill>
                  <a:schemeClr val="accent2">
                    <a:lumMod val="60000"/>
                    <a:lumOff val="40000"/>
                  </a:schemeClr>
                </a:solidFill>
              </a:rPr>
              <a:t>Billy Sunday (1862-1935) ~ </a:t>
            </a:r>
            <a:r>
              <a:rPr lang="en-US" sz="3200" dirty="0"/>
              <a:t>The world will not know that He has been here, and will have no knowledge of Him until He comes with the members of His Body, at the close of the Tribulation.”</a:t>
            </a:r>
          </a:p>
        </p:txBody>
      </p:sp>
    </p:spTree>
    <p:extLst>
      <p:ext uri="{BB962C8B-B14F-4D97-AF65-F5344CB8AC3E}">
        <p14:creationId xmlns:p14="http://schemas.microsoft.com/office/powerpoint/2010/main" val="248011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104704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pic>
        <p:nvPicPr>
          <p:cNvPr id="1026" name="Picture 2" descr="Related image">
            <a:extLst>
              <a:ext uri="{FF2B5EF4-FFF2-40B4-BE49-F238E27FC236}">
                <a16:creationId xmlns:a16="http://schemas.microsoft.com/office/drawing/2014/main" id="{02973092-E355-4327-835D-8341797E03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63" r="12500" b="8304"/>
          <a:stretch/>
        </p:blipFill>
        <p:spPr bwMode="auto">
          <a:xfrm>
            <a:off x="1886858" y="1290910"/>
            <a:ext cx="5457372" cy="4318861"/>
          </a:xfrm>
          <a:prstGeom prst="rect">
            <a:avLst/>
          </a:prstGeom>
          <a:noFill/>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17121C42-6B6B-4196-B36F-5F139D6A3071}"/>
              </a:ext>
            </a:extLst>
          </p:cNvPr>
          <p:cNvSpPr/>
          <p:nvPr/>
        </p:nvSpPr>
        <p:spPr>
          <a:xfrm>
            <a:off x="1886857" y="1306285"/>
            <a:ext cx="5457372" cy="4325257"/>
          </a:xfrm>
          <a:custGeom>
            <a:avLst/>
            <a:gdLst>
              <a:gd name="connsiteX0" fmla="*/ 2587172 w 5457372"/>
              <a:gd name="connsiteY0" fmla="*/ 101601 h 4325257"/>
              <a:gd name="connsiteX1" fmla="*/ 1516743 w 5457372"/>
              <a:gd name="connsiteY1" fmla="*/ 1135744 h 4325257"/>
              <a:gd name="connsiteX2" fmla="*/ 2587172 w 5457372"/>
              <a:gd name="connsiteY2" fmla="*/ 2169887 h 4325257"/>
              <a:gd name="connsiteX3" fmla="*/ 3657601 w 5457372"/>
              <a:gd name="connsiteY3" fmla="*/ 1135744 h 4325257"/>
              <a:gd name="connsiteX4" fmla="*/ 2587172 w 5457372"/>
              <a:gd name="connsiteY4" fmla="*/ 101601 h 4325257"/>
              <a:gd name="connsiteX5" fmla="*/ 0 w 5457372"/>
              <a:gd name="connsiteY5" fmla="*/ 0 h 4325257"/>
              <a:gd name="connsiteX6" fmla="*/ 5457372 w 5457372"/>
              <a:gd name="connsiteY6" fmla="*/ 0 h 4325257"/>
              <a:gd name="connsiteX7" fmla="*/ 5457372 w 5457372"/>
              <a:gd name="connsiteY7" fmla="*/ 4325257 h 4325257"/>
              <a:gd name="connsiteX8" fmla="*/ 0 w 5457372"/>
              <a:gd name="connsiteY8" fmla="*/ 4325257 h 432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372" h="4325257">
                <a:moveTo>
                  <a:pt x="2587172" y="101601"/>
                </a:moveTo>
                <a:cubicBezTo>
                  <a:pt x="1995990" y="101601"/>
                  <a:pt x="1516743" y="564603"/>
                  <a:pt x="1516743" y="1135744"/>
                </a:cubicBezTo>
                <a:cubicBezTo>
                  <a:pt x="1516743" y="1706885"/>
                  <a:pt x="1995990" y="2169887"/>
                  <a:pt x="2587172" y="2169887"/>
                </a:cubicBezTo>
                <a:cubicBezTo>
                  <a:pt x="3178354" y="2169887"/>
                  <a:pt x="3657601" y="1706885"/>
                  <a:pt x="3657601" y="1135744"/>
                </a:cubicBezTo>
                <a:cubicBezTo>
                  <a:pt x="3657601" y="564603"/>
                  <a:pt x="3178354" y="101601"/>
                  <a:pt x="2587172" y="101601"/>
                </a:cubicBezTo>
                <a:close/>
                <a:moveTo>
                  <a:pt x="0" y="0"/>
                </a:moveTo>
                <a:lnTo>
                  <a:pt x="5457372" y="0"/>
                </a:lnTo>
                <a:lnTo>
                  <a:pt x="5457372" y="4325257"/>
                </a:lnTo>
                <a:lnTo>
                  <a:pt x="0" y="4325257"/>
                </a:lnTo>
                <a:close/>
              </a:path>
            </a:pathLst>
          </a:custGeom>
          <a:solidFill>
            <a:srgbClr val="3B383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BFEFC0E-CF1E-4086-BC5D-9946A5B9F999}"/>
              </a:ext>
            </a:extLst>
          </p:cNvPr>
          <p:cNvSpPr/>
          <p:nvPr/>
        </p:nvSpPr>
        <p:spPr>
          <a:xfrm>
            <a:off x="1865085" y="1306287"/>
            <a:ext cx="5421085" cy="4368800"/>
          </a:xfrm>
          <a:custGeom>
            <a:avLst/>
            <a:gdLst>
              <a:gd name="connsiteX0" fmla="*/ 4078514 w 5421085"/>
              <a:gd name="connsiteY0" fmla="*/ 2605314 h 4368800"/>
              <a:gd name="connsiteX1" fmla="*/ 3222171 w 5421085"/>
              <a:gd name="connsiteY1" fmla="*/ 3399971 h 4368800"/>
              <a:gd name="connsiteX2" fmla="*/ 4078514 w 5421085"/>
              <a:gd name="connsiteY2" fmla="*/ 4194628 h 4368800"/>
              <a:gd name="connsiteX3" fmla="*/ 4934857 w 5421085"/>
              <a:gd name="connsiteY3" fmla="*/ 3399971 h 4368800"/>
              <a:gd name="connsiteX4" fmla="*/ 4078514 w 5421085"/>
              <a:gd name="connsiteY4" fmla="*/ 2605314 h 4368800"/>
              <a:gd name="connsiteX5" fmla="*/ 0 w 5421085"/>
              <a:gd name="connsiteY5" fmla="*/ 0 h 4368800"/>
              <a:gd name="connsiteX6" fmla="*/ 5421085 w 5421085"/>
              <a:gd name="connsiteY6" fmla="*/ 0 h 4368800"/>
              <a:gd name="connsiteX7" fmla="*/ 5421085 w 5421085"/>
              <a:gd name="connsiteY7" fmla="*/ 4368800 h 4368800"/>
              <a:gd name="connsiteX8" fmla="*/ 0 w 5421085"/>
              <a:gd name="connsiteY8" fmla="*/ 436880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085" h="4368800">
                <a:moveTo>
                  <a:pt x="4078514" y="2605314"/>
                </a:moveTo>
                <a:cubicBezTo>
                  <a:pt x="3605569" y="2605314"/>
                  <a:pt x="3222171" y="2961094"/>
                  <a:pt x="3222171" y="3399971"/>
                </a:cubicBezTo>
                <a:cubicBezTo>
                  <a:pt x="3222171" y="3838848"/>
                  <a:pt x="3605569" y="4194628"/>
                  <a:pt x="4078514" y="4194628"/>
                </a:cubicBezTo>
                <a:cubicBezTo>
                  <a:pt x="4551459" y="4194628"/>
                  <a:pt x="4934857" y="3838848"/>
                  <a:pt x="4934857" y="3399971"/>
                </a:cubicBezTo>
                <a:cubicBezTo>
                  <a:pt x="4934857" y="2961094"/>
                  <a:pt x="4551459" y="2605314"/>
                  <a:pt x="4078514" y="2605314"/>
                </a:cubicBezTo>
                <a:close/>
                <a:moveTo>
                  <a:pt x="0" y="0"/>
                </a:moveTo>
                <a:lnTo>
                  <a:pt x="5421085" y="0"/>
                </a:lnTo>
                <a:lnTo>
                  <a:pt x="5421085" y="4368800"/>
                </a:lnTo>
                <a:lnTo>
                  <a:pt x="0" y="4368800"/>
                </a:lnTo>
                <a:close/>
              </a:path>
            </a:pathLst>
          </a:custGeom>
          <a:solidFill>
            <a:srgbClr val="3B383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E858C06-F374-4A32-9E86-07F89EA89839}"/>
              </a:ext>
            </a:extLst>
          </p:cNvPr>
          <p:cNvSpPr/>
          <p:nvPr/>
        </p:nvSpPr>
        <p:spPr>
          <a:xfrm>
            <a:off x="1894114" y="1299028"/>
            <a:ext cx="5464629" cy="4354285"/>
          </a:xfrm>
          <a:custGeom>
            <a:avLst/>
            <a:gdLst>
              <a:gd name="connsiteX0" fmla="*/ 7256 w 5464629"/>
              <a:gd name="connsiteY0" fmla="*/ 1930358 h 4354285"/>
              <a:gd name="connsiteX1" fmla="*/ 7256 w 5464629"/>
              <a:gd name="connsiteY1" fmla="*/ 2184442 h 4354285"/>
              <a:gd name="connsiteX2" fmla="*/ 0 w 5464629"/>
              <a:gd name="connsiteY2" fmla="*/ 2057400 h 4354285"/>
              <a:gd name="connsiteX3" fmla="*/ 5464628 w 5464629"/>
              <a:gd name="connsiteY3" fmla="*/ 1502217 h 4354285"/>
              <a:gd name="connsiteX4" fmla="*/ 5464629 w 5464629"/>
              <a:gd name="connsiteY4" fmla="*/ 1502229 h 4354285"/>
              <a:gd name="connsiteX5" fmla="*/ 5464628 w 5464629"/>
              <a:gd name="connsiteY5" fmla="*/ 1502242 h 4354285"/>
              <a:gd name="connsiteX6" fmla="*/ 7256 w 5464629"/>
              <a:gd name="connsiteY6" fmla="*/ 0 h 4354285"/>
              <a:gd name="connsiteX7" fmla="*/ 5464628 w 5464629"/>
              <a:gd name="connsiteY7" fmla="*/ 0 h 4354285"/>
              <a:gd name="connsiteX8" fmla="*/ 5464628 w 5464629"/>
              <a:gd name="connsiteY8" fmla="*/ 1502217 h 4354285"/>
              <a:gd name="connsiteX9" fmla="*/ 5446789 w 5464629"/>
              <a:gd name="connsiteY9" fmla="*/ 1271143 h 4354285"/>
              <a:gd name="connsiteX10" fmla="*/ 4586514 w 5464629"/>
              <a:gd name="connsiteY10" fmla="*/ 355600 h 4354285"/>
              <a:gd name="connsiteX11" fmla="*/ 3708399 w 5464629"/>
              <a:gd name="connsiteY11" fmla="*/ 1502229 h 4354285"/>
              <a:gd name="connsiteX12" fmla="*/ 4586514 w 5464629"/>
              <a:gd name="connsiteY12" fmla="*/ 2648858 h 4354285"/>
              <a:gd name="connsiteX13" fmla="*/ 5446789 w 5464629"/>
              <a:gd name="connsiteY13" fmla="*/ 1733315 h 4354285"/>
              <a:gd name="connsiteX14" fmla="*/ 5464628 w 5464629"/>
              <a:gd name="connsiteY14" fmla="*/ 1502242 h 4354285"/>
              <a:gd name="connsiteX15" fmla="*/ 5464628 w 5464629"/>
              <a:gd name="connsiteY15" fmla="*/ 4354285 h 4354285"/>
              <a:gd name="connsiteX16" fmla="*/ 7256 w 5464629"/>
              <a:gd name="connsiteY16" fmla="*/ 4354285 h 4354285"/>
              <a:gd name="connsiteX17" fmla="*/ 7256 w 5464629"/>
              <a:gd name="connsiteY17" fmla="*/ 2184442 h 4354285"/>
              <a:gd name="connsiteX18" fmla="*/ 15997 w 5464629"/>
              <a:gd name="connsiteY18" fmla="*/ 2337482 h 4354285"/>
              <a:gd name="connsiteX19" fmla="*/ 787400 w 5464629"/>
              <a:gd name="connsiteY19" fmla="*/ 3447143 h 4354285"/>
              <a:gd name="connsiteX20" fmla="*/ 1574800 w 5464629"/>
              <a:gd name="connsiteY20" fmla="*/ 2057400 h 4354285"/>
              <a:gd name="connsiteX21" fmla="*/ 787400 w 5464629"/>
              <a:gd name="connsiteY21" fmla="*/ 667657 h 4354285"/>
              <a:gd name="connsiteX22" fmla="*/ 15997 w 5464629"/>
              <a:gd name="connsiteY22" fmla="*/ 1777318 h 4354285"/>
              <a:gd name="connsiteX23" fmla="*/ 7256 w 5464629"/>
              <a:gd name="connsiteY23" fmla="*/ 1930358 h 435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64629" h="4354285">
                <a:moveTo>
                  <a:pt x="7256" y="1930358"/>
                </a:moveTo>
                <a:lnTo>
                  <a:pt x="7256" y="2184442"/>
                </a:lnTo>
                <a:lnTo>
                  <a:pt x="0" y="2057400"/>
                </a:lnTo>
                <a:close/>
                <a:moveTo>
                  <a:pt x="5464628" y="1502217"/>
                </a:moveTo>
                <a:lnTo>
                  <a:pt x="5464629" y="1502229"/>
                </a:lnTo>
                <a:lnTo>
                  <a:pt x="5464628" y="1502242"/>
                </a:lnTo>
                <a:close/>
                <a:moveTo>
                  <a:pt x="7256" y="0"/>
                </a:moveTo>
                <a:lnTo>
                  <a:pt x="5464628" y="0"/>
                </a:lnTo>
                <a:lnTo>
                  <a:pt x="5464628" y="1502217"/>
                </a:lnTo>
                <a:lnTo>
                  <a:pt x="5446789" y="1271143"/>
                </a:lnTo>
                <a:cubicBezTo>
                  <a:pt x="5364908" y="748644"/>
                  <a:pt x="5010863" y="355600"/>
                  <a:pt x="4586514" y="355600"/>
                </a:cubicBezTo>
                <a:cubicBezTo>
                  <a:pt x="4101544" y="355600"/>
                  <a:pt x="3708399" y="868963"/>
                  <a:pt x="3708399" y="1502229"/>
                </a:cubicBezTo>
                <a:cubicBezTo>
                  <a:pt x="3708399" y="2135495"/>
                  <a:pt x="4101544" y="2648858"/>
                  <a:pt x="4586514" y="2648858"/>
                </a:cubicBezTo>
                <a:cubicBezTo>
                  <a:pt x="5010863" y="2648858"/>
                  <a:pt x="5364908" y="2255815"/>
                  <a:pt x="5446789" y="1733315"/>
                </a:cubicBezTo>
                <a:lnTo>
                  <a:pt x="5464628" y="1502242"/>
                </a:lnTo>
                <a:lnTo>
                  <a:pt x="5464628" y="4354285"/>
                </a:lnTo>
                <a:lnTo>
                  <a:pt x="7256" y="4354285"/>
                </a:lnTo>
                <a:lnTo>
                  <a:pt x="7256" y="2184442"/>
                </a:lnTo>
                <a:lnTo>
                  <a:pt x="15997" y="2337482"/>
                </a:lnTo>
                <a:cubicBezTo>
                  <a:pt x="89419" y="2970764"/>
                  <a:pt x="406890" y="3447143"/>
                  <a:pt x="787400" y="3447143"/>
                </a:cubicBezTo>
                <a:cubicBezTo>
                  <a:pt x="1222269" y="3447143"/>
                  <a:pt x="1574800" y="2824934"/>
                  <a:pt x="1574800" y="2057400"/>
                </a:cubicBezTo>
                <a:cubicBezTo>
                  <a:pt x="1574800" y="1289866"/>
                  <a:pt x="1222269" y="667657"/>
                  <a:pt x="787400" y="667657"/>
                </a:cubicBezTo>
                <a:cubicBezTo>
                  <a:pt x="406890" y="667657"/>
                  <a:pt x="89419" y="1144036"/>
                  <a:pt x="15997" y="1777318"/>
                </a:cubicBezTo>
                <a:lnTo>
                  <a:pt x="7256" y="1930358"/>
                </a:lnTo>
                <a:close/>
              </a:path>
            </a:pathLst>
          </a:custGeom>
          <a:solidFill>
            <a:srgbClr val="3B383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E6377FB-DFA2-466B-849E-992F13B0DBB4}"/>
              </a:ext>
            </a:extLst>
          </p:cNvPr>
          <p:cNvSpPr txBox="1"/>
          <p:nvPr/>
        </p:nvSpPr>
        <p:spPr>
          <a:xfrm>
            <a:off x="5701921" y="1299026"/>
            <a:ext cx="1680781"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Library</a:t>
            </a:r>
          </a:p>
        </p:txBody>
      </p:sp>
      <p:sp>
        <p:nvSpPr>
          <p:cNvPr id="2" name="TextBox 1">
            <a:extLst>
              <a:ext uri="{FF2B5EF4-FFF2-40B4-BE49-F238E27FC236}">
                <a16:creationId xmlns:a16="http://schemas.microsoft.com/office/drawing/2014/main" id="{EB91E509-D69B-4E41-8EDA-15FAEC986D95}"/>
              </a:ext>
            </a:extLst>
          </p:cNvPr>
          <p:cNvSpPr txBox="1"/>
          <p:nvPr/>
        </p:nvSpPr>
        <p:spPr>
          <a:xfrm>
            <a:off x="1095825" y="1480457"/>
            <a:ext cx="2706914"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Col. Mustard</a:t>
            </a:r>
          </a:p>
        </p:txBody>
      </p:sp>
      <p:sp>
        <p:nvSpPr>
          <p:cNvPr id="16" name="TextBox 15">
            <a:extLst>
              <a:ext uri="{FF2B5EF4-FFF2-40B4-BE49-F238E27FC236}">
                <a16:creationId xmlns:a16="http://schemas.microsoft.com/office/drawing/2014/main" id="{9D2F7FE9-6624-4E12-82F9-61EDA716F13B}"/>
              </a:ext>
            </a:extLst>
          </p:cNvPr>
          <p:cNvSpPr txBox="1"/>
          <p:nvPr/>
        </p:nvSpPr>
        <p:spPr>
          <a:xfrm>
            <a:off x="4569811" y="5181599"/>
            <a:ext cx="1680781"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Wrench</a:t>
            </a:r>
          </a:p>
        </p:txBody>
      </p:sp>
      <p:sp>
        <p:nvSpPr>
          <p:cNvPr id="13" name="TextBox 12">
            <a:extLst>
              <a:ext uri="{FF2B5EF4-FFF2-40B4-BE49-F238E27FC236}">
                <a16:creationId xmlns:a16="http://schemas.microsoft.com/office/drawing/2014/main" id="{3A70D4E1-A9B9-4594-AF59-403D2DDFC234}"/>
              </a:ext>
            </a:extLst>
          </p:cNvPr>
          <p:cNvSpPr txBox="1"/>
          <p:nvPr/>
        </p:nvSpPr>
        <p:spPr>
          <a:xfrm>
            <a:off x="1781324" y="4441371"/>
            <a:ext cx="3180747" cy="1015663"/>
          </a:xfrm>
          <a:prstGeom prst="rect">
            <a:avLst/>
          </a:prstGeom>
          <a:noFill/>
        </p:spPr>
        <p:txBody>
          <a:bodyPr wrap="square" rtlCol="0">
            <a:spAutoFit/>
            <a:scene3d>
              <a:camera prst="perspectiveHeroicExtremeRightFacing"/>
              <a:lightRig rig="threePt" dir="t"/>
            </a:scene3d>
            <a:sp3d extrusionH="57150">
              <a:bevelT w="190500" h="38100"/>
            </a:sp3d>
          </a:bodyPr>
          <a:lstStyle/>
          <a:p>
            <a:pPr algn="l"/>
            <a:r>
              <a:rPr lang="en-US" sz="6000" dirty="0">
                <a:ln>
                  <a:solidFill>
                    <a:sysClr val="windowText" lastClr="000000"/>
                  </a:solidFill>
                </a:ln>
                <a:solidFill>
                  <a:schemeClr val="bg1"/>
                </a:solidFill>
                <a:effectLst>
                  <a:outerShdw blurRad="50800" dist="38100" dir="8100000" algn="tr" rotWithShape="0">
                    <a:prstClr val="black">
                      <a:alpha val="40000"/>
                    </a:prstClr>
                  </a:outerShdw>
                </a:effectLst>
                <a:latin typeface="MiddleAges" panose="00000400000000000000" pitchFamily="2" charset="0"/>
              </a:rPr>
              <a:t>CLUES</a:t>
            </a:r>
          </a:p>
        </p:txBody>
      </p:sp>
    </p:spTree>
    <p:extLst>
      <p:ext uri="{BB962C8B-B14F-4D97-AF65-F5344CB8AC3E}">
        <p14:creationId xmlns:p14="http://schemas.microsoft.com/office/powerpoint/2010/main" val="209175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xit" presetSubtype="0" fill="hold" grpId="1" nodeType="afterEffect">
                                  <p:stCondLst>
                                    <p:cond delay="100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000"/>
                            </p:stCondLst>
                            <p:childTnLst>
                              <p:par>
                                <p:cTn id="29" presetID="10" presetClass="exit" presetSubtype="0" fill="hold" grpId="1" nodeType="afterEffect">
                                  <p:stCondLst>
                                    <p:cond delay="100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6500"/>
                            </p:stCondLst>
                            <p:childTnLst>
                              <p:par>
                                <p:cTn id="41" presetID="10" presetClass="exit" presetSubtype="0" fill="hold" grpId="1" nodeType="afterEffect">
                                  <p:stCondLst>
                                    <p:cond delay="100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6" presetClass="emph" presetSubtype="0" fill="hold" grpId="1" nodeType="withEffect">
                                  <p:stCondLst>
                                    <p:cond delay="1500"/>
                                  </p:stCondLst>
                                  <p:childTnLst>
                                    <p:animScale>
                                      <p:cBhvr>
                                        <p:cTn id="50" dur="2000" fill="hold"/>
                                        <p:tgtEl>
                                          <p:spTgt spid="13"/>
                                        </p:tgtEl>
                                      </p:cBhvr>
                                      <p:by x="150000" y="150000"/>
                                    </p:animScale>
                                  </p:childTnLst>
                                </p:cTn>
                              </p:par>
                              <p:par>
                                <p:cTn id="51" presetID="63" presetClass="path" presetSubtype="0" fill="hold" grpId="2" nodeType="withEffect">
                                  <p:stCondLst>
                                    <p:cond delay="1500"/>
                                  </p:stCondLst>
                                  <p:childTnLst>
                                    <p:animMotion origin="layout" path="M 0 7.40741E-7 L 0.16285 -0.10162 " pathEditMode="relative" rAng="0" ptsTypes="AA">
                                      <p:cBhvr>
                                        <p:cTn id="52" dur="2000" fill="hold"/>
                                        <p:tgtEl>
                                          <p:spTgt spid="13"/>
                                        </p:tgtEl>
                                        <p:attrNameLst>
                                          <p:attrName>ppt_x</p:attrName>
                                          <p:attrName>ppt_y</p:attrName>
                                        </p:attrNameLst>
                                      </p:cBhvr>
                                      <p:rCtr x="8142" y="-5093"/>
                                    </p:animMotion>
                                  </p:childTnLst>
                                </p:cTn>
                              </p:par>
                              <p:par>
                                <p:cTn id="53" presetID="3" presetClass="emph" presetSubtype="2" fill="hold" grpId="3" nodeType="withEffect">
                                  <p:stCondLst>
                                    <p:cond delay="1500"/>
                                  </p:stCondLst>
                                  <p:childTnLst>
                                    <p:animClr clrSpc="rgb" dir="cw">
                                      <p:cBhvr override="childStyle">
                                        <p:cTn id="54" dur="2000" fill="hold"/>
                                        <p:tgtEl>
                                          <p:spTgt spid="13"/>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8" grpId="0" animBg="1"/>
      <p:bldP spid="18" grpId="1" animBg="1"/>
      <p:bldP spid="17" grpId="0"/>
      <p:bldP spid="2" grpId="0"/>
      <p:bldP spid="16" grpId="0"/>
      <p:bldP spid="13" grpId="0"/>
      <p:bldP spid="13" grpId="1"/>
      <p:bldP spid="13" grpId="2"/>
      <p:bldP spid="13" grpId="3"/>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388813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Rapture Primer</a:t>
            </a:r>
            <a:endParaRPr lang="en-US" sz="4800" dirty="0"/>
          </a:p>
        </p:txBody>
      </p:sp>
      <p:sp>
        <p:nvSpPr>
          <p:cNvPr id="5" name="TextBox 4">
            <a:extLst>
              <a:ext uri="{FF2B5EF4-FFF2-40B4-BE49-F238E27FC236}">
                <a16:creationId xmlns:a16="http://schemas.microsoft.com/office/drawing/2014/main" id="{EF3FB63F-A832-48AB-93CF-899342D5AE6E}"/>
              </a:ext>
            </a:extLst>
          </p:cNvPr>
          <p:cNvSpPr txBox="1"/>
          <p:nvPr/>
        </p:nvSpPr>
        <p:spPr>
          <a:xfrm>
            <a:off x="686014" y="1653091"/>
            <a:ext cx="8040914" cy="1569660"/>
          </a:xfrm>
          <a:prstGeom prst="rect">
            <a:avLst/>
          </a:prstGeom>
          <a:noFill/>
        </p:spPr>
        <p:txBody>
          <a:bodyPr wrap="square" rtlCol="0">
            <a:spAutoFit/>
          </a:bodyPr>
          <a:lstStyle/>
          <a:p>
            <a:pPr marL="514350" indent="-514350">
              <a:buAutoNum type="arabicPeriod"/>
            </a:pPr>
            <a:r>
              <a:rPr lang="en-US" sz="3200" dirty="0"/>
              <a:t>An elementary textbook. </a:t>
            </a:r>
          </a:p>
          <a:p>
            <a:pPr marL="514350" indent="-514350">
              <a:buAutoNum type="arabicPeriod"/>
            </a:pPr>
            <a:r>
              <a:rPr lang="en-US" sz="3200"/>
              <a:t>A </a:t>
            </a:r>
            <a:r>
              <a:rPr lang="en-US" sz="3200" dirty="0"/>
              <a:t>book covering the basic elements of a subject.</a:t>
            </a:r>
          </a:p>
        </p:txBody>
      </p:sp>
    </p:spTree>
    <p:extLst>
      <p:ext uri="{BB962C8B-B14F-4D97-AF65-F5344CB8AC3E}">
        <p14:creationId xmlns:p14="http://schemas.microsoft.com/office/powerpoint/2010/main" val="108727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6" name="TextBox 5">
            <a:extLst>
              <a:ext uri="{FF2B5EF4-FFF2-40B4-BE49-F238E27FC236}">
                <a16:creationId xmlns:a16="http://schemas.microsoft.com/office/drawing/2014/main" id="{ABF8D39D-7D3A-4032-9FFE-BB77071D66C8}"/>
              </a:ext>
            </a:extLst>
          </p:cNvPr>
          <p:cNvSpPr txBox="1"/>
          <p:nvPr/>
        </p:nvSpPr>
        <p:spPr>
          <a:xfrm>
            <a:off x="703943" y="2033162"/>
            <a:ext cx="8040914" cy="3216265"/>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rPr>
              <a:t> </a:t>
            </a:r>
            <a:r>
              <a:rPr lang="en-US" sz="2800" dirty="0"/>
              <a:t>Zech. 12:10 ~ </a:t>
            </a:r>
            <a:r>
              <a:rPr lang="en-US" sz="2800" dirty="0">
                <a:solidFill>
                  <a:schemeClr val="accent2">
                    <a:lumMod val="60000"/>
                    <a:lumOff val="40000"/>
                  </a:schemeClr>
                </a:solidFill>
              </a:rPr>
              <a:t>And I will pour on the house of David and on the inhabitants of Jerusalem the Spirit of grace and supplication; then they will look on Me whom they pierced. Yes, they will mourn for Him as one mourns for </a:t>
            </a:r>
            <a:r>
              <a:rPr lang="en-US" sz="2800" i="1" dirty="0">
                <a:solidFill>
                  <a:schemeClr val="accent2">
                    <a:lumMod val="60000"/>
                    <a:lumOff val="40000"/>
                  </a:schemeClr>
                </a:solidFill>
              </a:rPr>
              <a:t>his</a:t>
            </a:r>
            <a:r>
              <a:rPr lang="en-US" sz="2800" dirty="0">
                <a:solidFill>
                  <a:schemeClr val="accent2">
                    <a:lumMod val="60000"/>
                    <a:lumOff val="40000"/>
                  </a:schemeClr>
                </a:solidFill>
              </a:rPr>
              <a:t> only son, and grieve for Him as one grieves for a firstborn.</a:t>
            </a:r>
          </a:p>
        </p:txBody>
      </p:sp>
      <p:sp>
        <p:nvSpPr>
          <p:cNvPr id="7" name="TextBox 6">
            <a:extLst>
              <a:ext uri="{FF2B5EF4-FFF2-40B4-BE49-F238E27FC236}">
                <a16:creationId xmlns:a16="http://schemas.microsoft.com/office/drawing/2014/main" id="{68A9669A-A6DC-4AC6-8992-F505B65C2050}"/>
              </a:ext>
            </a:extLst>
          </p:cNvPr>
          <p:cNvSpPr txBox="1"/>
          <p:nvPr/>
        </p:nvSpPr>
        <p:spPr>
          <a:xfrm>
            <a:off x="471714" y="1132114"/>
            <a:ext cx="8244115" cy="523220"/>
          </a:xfrm>
          <a:prstGeom prst="rect">
            <a:avLst/>
          </a:prstGeom>
          <a:noFill/>
        </p:spPr>
        <p:txBody>
          <a:bodyPr wrap="square" rtlCol="0">
            <a:spAutoFit/>
          </a:bodyPr>
          <a:lstStyle/>
          <a:p>
            <a:r>
              <a:rPr lang="en-US" sz="2800" dirty="0"/>
              <a:t>2 Reasons for the Tribulation:</a:t>
            </a:r>
          </a:p>
        </p:txBody>
      </p:sp>
      <p:sp>
        <p:nvSpPr>
          <p:cNvPr id="8" name="TextBox 7">
            <a:extLst>
              <a:ext uri="{FF2B5EF4-FFF2-40B4-BE49-F238E27FC236}">
                <a16:creationId xmlns:a16="http://schemas.microsoft.com/office/drawing/2014/main" id="{2E6EC404-403A-48E6-8EF6-BDA943063670}"/>
              </a:ext>
            </a:extLst>
          </p:cNvPr>
          <p:cNvSpPr txBox="1"/>
          <p:nvPr/>
        </p:nvSpPr>
        <p:spPr>
          <a:xfrm>
            <a:off x="718456" y="1580521"/>
            <a:ext cx="8008471" cy="523220"/>
          </a:xfrm>
          <a:prstGeom prst="rect">
            <a:avLst/>
          </a:prstGeom>
          <a:noFill/>
        </p:spPr>
        <p:txBody>
          <a:bodyPr wrap="square" rtlCol="0">
            <a:spAutoFit/>
          </a:bodyPr>
          <a:lstStyle/>
          <a:p>
            <a:r>
              <a:rPr lang="en-US" sz="2800" dirty="0"/>
              <a:t>Reveal Jesus as the Messiah to the Jews</a:t>
            </a:r>
          </a:p>
        </p:txBody>
      </p:sp>
    </p:spTree>
    <p:extLst>
      <p:ext uri="{BB962C8B-B14F-4D97-AF65-F5344CB8AC3E}">
        <p14:creationId xmlns:p14="http://schemas.microsoft.com/office/powerpoint/2010/main" val="166271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122262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23220"/>
          </a:xfrm>
          <a:prstGeom prst="rect">
            <a:avLst/>
          </a:prstGeom>
          <a:noFill/>
        </p:spPr>
        <p:txBody>
          <a:bodyPr wrap="square" rtlCol="0">
            <a:spAutoFit/>
          </a:bodyPr>
          <a:lstStyle/>
          <a:p>
            <a:r>
              <a:rPr lang="en-US" sz="2800" dirty="0"/>
              <a:t>2 Reasons for the Tribulation:</a:t>
            </a:r>
          </a:p>
        </p:txBody>
      </p:sp>
      <p:sp>
        <p:nvSpPr>
          <p:cNvPr id="5" name="TextBox 4">
            <a:extLst>
              <a:ext uri="{FF2B5EF4-FFF2-40B4-BE49-F238E27FC236}">
                <a16:creationId xmlns:a16="http://schemas.microsoft.com/office/drawing/2014/main" id="{EF3FB63F-A832-48AB-93CF-899342D5AE6E}"/>
              </a:ext>
            </a:extLst>
          </p:cNvPr>
          <p:cNvSpPr txBox="1"/>
          <p:nvPr/>
        </p:nvSpPr>
        <p:spPr>
          <a:xfrm>
            <a:off x="718456" y="1580521"/>
            <a:ext cx="8008471" cy="523220"/>
          </a:xfrm>
          <a:prstGeom prst="rect">
            <a:avLst/>
          </a:prstGeom>
          <a:noFill/>
        </p:spPr>
        <p:txBody>
          <a:bodyPr wrap="square" rtlCol="0">
            <a:spAutoFit/>
          </a:bodyPr>
          <a:lstStyle/>
          <a:p>
            <a:r>
              <a:rPr lang="en-US" sz="2800" dirty="0"/>
              <a:t>Judge the world for rejecting Him</a:t>
            </a:r>
          </a:p>
        </p:txBody>
      </p:sp>
      <p:sp>
        <p:nvSpPr>
          <p:cNvPr id="6" name="TextBox 5">
            <a:extLst>
              <a:ext uri="{FF2B5EF4-FFF2-40B4-BE49-F238E27FC236}">
                <a16:creationId xmlns:a16="http://schemas.microsoft.com/office/drawing/2014/main" id="{ABF8D39D-7D3A-4032-9FFE-BB77071D66C8}"/>
              </a:ext>
            </a:extLst>
          </p:cNvPr>
          <p:cNvSpPr txBox="1"/>
          <p:nvPr/>
        </p:nvSpPr>
        <p:spPr>
          <a:xfrm>
            <a:off x="703943" y="2054933"/>
            <a:ext cx="8040914" cy="3970318"/>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rPr>
              <a:t> </a:t>
            </a:r>
            <a:r>
              <a:rPr lang="en-US" sz="2800" dirty="0"/>
              <a:t>Rev. 6:15-17 ~ </a:t>
            </a:r>
            <a:r>
              <a:rPr lang="en-US" sz="2800" baseline="30000" dirty="0"/>
              <a:t>15</a:t>
            </a:r>
            <a:r>
              <a:rPr lang="en-US" sz="2800" dirty="0"/>
              <a:t> </a:t>
            </a:r>
            <a:r>
              <a:rPr lang="en-US" sz="2800" dirty="0">
                <a:solidFill>
                  <a:schemeClr val="accent2">
                    <a:lumMod val="60000"/>
                    <a:lumOff val="40000"/>
                  </a:schemeClr>
                </a:solidFill>
              </a:rPr>
              <a:t>And the kings of the earth, the great men, the rich men, the commanders, the mighty men, every slave and every free man, hid themselves in the caves and in the rocks of the mountains, </a:t>
            </a:r>
            <a:r>
              <a:rPr lang="en-US" sz="2800" baseline="30000" dirty="0"/>
              <a:t>16</a:t>
            </a:r>
            <a:r>
              <a:rPr lang="en-US" sz="2800" dirty="0"/>
              <a:t> </a:t>
            </a:r>
            <a:r>
              <a:rPr lang="en-US" sz="2800" dirty="0">
                <a:solidFill>
                  <a:schemeClr val="accent2">
                    <a:lumMod val="60000"/>
                    <a:lumOff val="40000"/>
                  </a:schemeClr>
                </a:solidFill>
              </a:rPr>
              <a:t>and said to the mountains and rocks, “Fall on us and hide us from the face of Him who sits on the throne and from the wrath of the Lamb! </a:t>
            </a:r>
            <a:r>
              <a:rPr lang="en-US" sz="2800" baseline="30000" dirty="0"/>
              <a:t>17</a:t>
            </a:r>
            <a:r>
              <a:rPr lang="en-US" sz="2800" dirty="0"/>
              <a:t> </a:t>
            </a:r>
            <a:r>
              <a:rPr lang="en-US" sz="2800" dirty="0">
                <a:solidFill>
                  <a:schemeClr val="accent2">
                    <a:lumMod val="60000"/>
                    <a:lumOff val="40000"/>
                  </a:schemeClr>
                </a:solidFill>
              </a:rPr>
              <a:t>For the great day of His wrath has come, and who is able to stand?”</a:t>
            </a:r>
          </a:p>
        </p:txBody>
      </p:sp>
    </p:spTree>
    <p:extLst>
      <p:ext uri="{BB962C8B-B14F-4D97-AF65-F5344CB8AC3E}">
        <p14:creationId xmlns:p14="http://schemas.microsoft.com/office/powerpoint/2010/main" val="144625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2148113"/>
            <a:ext cx="8244115" cy="2585323"/>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5400" dirty="0">
                <a:solidFill>
                  <a:schemeClr val="accent4">
                    <a:lumMod val="40000"/>
                    <a:lumOff val="60000"/>
                  </a:schemeClr>
                </a:solidFill>
              </a:rPr>
              <a:t>18 Reasons for a</a:t>
            </a:r>
          </a:p>
          <a:p>
            <a:pPr algn="ctr"/>
            <a:r>
              <a:rPr lang="en-US" sz="5400" dirty="0">
                <a:solidFill>
                  <a:schemeClr val="accent4">
                    <a:lumMod val="40000"/>
                    <a:lumOff val="60000"/>
                  </a:schemeClr>
                </a:solidFill>
              </a:rPr>
              <a:t>Pre-tribulation Rapture of the Church</a:t>
            </a:r>
            <a:endParaRPr lang="en-US" sz="7200" dirty="0">
              <a:solidFill>
                <a:schemeClr val="accent4">
                  <a:lumMod val="40000"/>
                  <a:lumOff val="60000"/>
                </a:schemeClr>
              </a:solidFill>
            </a:endParaRPr>
          </a:p>
        </p:txBody>
      </p:sp>
    </p:spTree>
    <p:extLst>
      <p:ext uri="{BB962C8B-B14F-4D97-AF65-F5344CB8AC3E}">
        <p14:creationId xmlns:p14="http://schemas.microsoft.com/office/powerpoint/2010/main" val="70333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1) Lot (Gen. 19)</a:t>
            </a:r>
            <a:endParaRPr lang="en-US" sz="4800" dirty="0"/>
          </a:p>
        </p:txBody>
      </p:sp>
      <p:sp>
        <p:nvSpPr>
          <p:cNvPr id="6" name="TextBox 5">
            <a:extLst>
              <a:ext uri="{FF2B5EF4-FFF2-40B4-BE49-F238E27FC236}">
                <a16:creationId xmlns:a16="http://schemas.microsoft.com/office/drawing/2014/main" id="{D4979396-0054-433F-A48A-E19FFEB025D8}"/>
              </a:ext>
            </a:extLst>
          </p:cNvPr>
          <p:cNvSpPr txBox="1"/>
          <p:nvPr/>
        </p:nvSpPr>
        <p:spPr>
          <a:xfrm>
            <a:off x="703943" y="1670304"/>
            <a:ext cx="8040914"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2 Pet. 2:9 ~ </a:t>
            </a:r>
            <a:r>
              <a:rPr lang="en-US" sz="3200" dirty="0">
                <a:solidFill>
                  <a:schemeClr val="accent2">
                    <a:lumMod val="60000"/>
                    <a:lumOff val="40000"/>
                  </a:schemeClr>
                </a:solidFill>
              </a:rPr>
              <a:t>then the Lord knows how to deliver the godly out of temptations and to reserve the unjust under punishment for the day of judgment,</a:t>
            </a:r>
          </a:p>
        </p:txBody>
      </p:sp>
      <p:sp>
        <p:nvSpPr>
          <p:cNvPr id="5" name="TextBox 4">
            <a:extLst>
              <a:ext uri="{FF2B5EF4-FFF2-40B4-BE49-F238E27FC236}">
                <a16:creationId xmlns:a16="http://schemas.microsoft.com/office/drawing/2014/main" id="{D5AA9BB5-9FDF-466F-9902-9AE1C006F649}"/>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987851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2) Rahab (Joshua 6)</a:t>
            </a:r>
            <a:endParaRPr lang="en-US" sz="4800" dirty="0"/>
          </a:p>
        </p:txBody>
      </p:sp>
      <p:sp>
        <p:nvSpPr>
          <p:cNvPr id="6" name="TextBox 5">
            <a:extLst>
              <a:ext uri="{FF2B5EF4-FFF2-40B4-BE49-F238E27FC236}">
                <a16:creationId xmlns:a16="http://schemas.microsoft.com/office/drawing/2014/main" id="{D4979396-0054-433F-A48A-E19FFEB025D8}"/>
              </a:ext>
            </a:extLst>
          </p:cNvPr>
          <p:cNvSpPr txBox="1"/>
          <p:nvPr/>
        </p:nvSpPr>
        <p:spPr>
          <a:xfrm>
            <a:off x="703943" y="1670304"/>
            <a:ext cx="8040914" cy="304698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Josh. 6:17 ~ </a:t>
            </a:r>
            <a:r>
              <a:rPr lang="en-US" sz="3200" dirty="0">
                <a:solidFill>
                  <a:schemeClr val="accent2">
                    <a:lumMod val="60000"/>
                    <a:lumOff val="40000"/>
                  </a:schemeClr>
                </a:solidFill>
              </a:rPr>
              <a:t>Now the city shall be doomed by the LORD to destruction, it and all who </a:t>
            </a:r>
            <a:r>
              <a:rPr lang="en-US" sz="3200" i="1" dirty="0">
                <a:solidFill>
                  <a:schemeClr val="accent2">
                    <a:lumMod val="60000"/>
                    <a:lumOff val="40000"/>
                  </a:schemeClr>
                </a:solidFill>
              </a:rPr>
              <a:t>are</a:t>
            </a:r>
            <a:r>
              <a:rPr lang="en-US" sz="3200" dirty="0">
                <a:solidFill>
                  <a:schemeClr val="accent2">
                    <a:lumMod val="60000"/>
                    <a:lumOff val="40000"/>
                  </a:schemeClr>
                </a:solidFill>
              </a:rPr>
              <a:t> in it. Only Rahab the harlot shall live, she and all who </a:t>
            </a:r>
            <a:r>
              <a:rPr lang="en-US" sz="3200" i="1" dirty="0">
                <a:solidFill>
                  <a:schemeClr val="accent2">
                    <a:lumMod val="60000"/>
                    <a:lumOff val="40000"/>
                  </a:schemeClr>
                </a:solidFill>
              </a:rPr>
              <a:t>are</a:t>
            </a:r>
            <a:r>
              <a:rPr lang="en-US" sz="3200" dirty="0">
                <a:solidFill>
                  <a:schemeClr val="accent2">
                    <a:lumMod val="60000"/>
                    <a:lumOff val="40000"/>
                  </a:schemeClr>
                </a:solidFill>
              </a:rPr>
              <a:t> with her in the house, because she hid the messengers that we sent.</a:t>
            </a:r>
          </a:p>
        </p:txBody>
      </p:sp>
      <p:sp>
        <p:nvSpPr>
          <p:cNvPr id="7" name="TextBox 6">
            <a:extLst>
              <a:ext uri="{FF2B5EF4-FFF2-40B4-BE49-F238E27FC236}">
                <a16:creationId xmlns:a16="http://schemas.microsoft.com/office/drawing/2014/main" id="{DD5BEBE7-AA16-48E4-9017-86B831BABF25}"/>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7180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3) Daniel (Dan. 3)</a:t>
            </a:r>
            <a:endParaRPr lang="en-US" sz="4800" dirty="0"/>
          </a:p>
        </p:txBody>
      </p:sp>
      <p:sp>
        <p:nvSpPr>
          <p:cNvPr id="6" name="TextBox 5">
            <a:extLst>
              <a:ext uri="{FF2B5EF4-FFF2-40B4-BE49-F238E27FC236}">
                <a16:creationId xmlns:a16="http://schemas.microsoft.com/office/drawing/2014/main" id="{D4979396-0054-433F-A48A-E19FFEB025D8}"/>
              </a:ext>
            </a:extLst>
          </p:cNvPr>
          <p:cNvSpPr txBox="1"/>
          <p:nvPr/>
        </p:nvSpPr>
        <p:spPr>
          <a:xfrm>
            <a:off x="703943" y="1670304"/>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Daniel is absent from the “tribulation” of Shadrach, Meshach and Abed-</a:t>
            </a:r>
            <a:r>
              <a:rPr lang="en-US" sz="3200" dirty="0" err="1"/>
              <a:t>Nego</a:t>
            </a:r>
            <a:endParaRPr lang="en-US" sz="3200" dirty="0">
              <a:solidFill>
                <a:schemeClr val="accent2">
                  <a:lumMod val="60000"/>
                  <a:lumOff val="40000"/>
                </a:schemeClr>
              </a:solidFill>
            </a:endParaRPr>
          </a:p>
        </p:txBody>
      </p:sp>
      <p:sp>
        <p:nvSpPr>
          <p:cNvPr id="5" name="TextBox 4">
            <a:extLst>
              <a:ext uri="{FF2B5EF4-FFF2-40B4-BE49-F238E27FC236}">
                <a16:creationId xmlns:a16="http://schemas.microsoft.com/office/drawing/2014/main" id="{353596DF-7C8D-4FA4-BED8-594A9A9A45DC}"/>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311977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2554545"/>
          </a:xfrm>
          <a:prstGeom prst="rect">
            <a:avLst/>
          </a:prstGeom>
          <a:noFill/>
        </p:spPr>
        <p:txBody>
          <a:bodyPr wrap="square" rtlCol="0">
            <a:spAutoFit/>
          </a:bodyPr>
          <a:lstStyle/>
          <a:p>
            <a:r>
              <a:rPr lang="en-US" sz="3200" dirty="0"/>
              <a:t>4) Is. 57:1 ~ </a:t>
            </a:r>
            <a:r>
              <a:rPr lang="en-US" sz="3200" dirty="0">
                <a:solidFill>
                  <a:schemeClr val="accent2">
                    <a:lumMod val="60000"/>
                    <a:lumOff val="40000"/>
                  </a:schemeClr>
                </a:solidFill>
              </a:rPr>
              <a:t>The righteous perishes,</a:t>
            </a:r>
          </a:p>
          <a:p>
            <a:r>
              <a:rPr lang="en-US" sz="3200" dirty="0">
                <a:solidFill>
                  <a:schemeClr val="accent2">
                    <a:lumMod val="60000"/>
                    <a:lumOff val="40000"/>
                  </a:schemeClr>
                </a:solidFill>
              </a:rPr>
              <a:t>And no man takes it to heart;</a:t>
            </a:r>
          </a:p>
          <a:p>
            <a:r>
              <a:rPr lang="en-US" sz="3200" dirty="0">
                <a:solidFill>
                  <a:schemeClr val="accent2">
                    <a:lumMod val="60000"/>
                    <a:lumOff val="40000"/>
                  </a:schemeClr>
                </a:solidFill>
              </a:rPr>
              <a:t>Merciful men are taken away, While no one considers</a:t>
            </a:r>
          </a:p>
          <a:p>
            <a:r>
              <a:rPr lang="en-US" sz="3200" dirty="0">
                <a:solidFill>
                  <a:schemeClr val="accent2">
                    <a:lumMod val="60000"/>
                    <a:lumOff val="40000"/>
                  </a:schemeClr>
                </a:solidFill>
              </a:rPr>
              <a:t>That the righteous is taken away from evil.</a:t>
            </a:r>
          </a:p>
        </p:txBody>
      </p:sp>
      <p:sp>
        <p:nvSpPr>
          <p:cNvPr id="5" name="TextBox 4">
            <a:extLst>
              <a:ext uri="{FF2B5EF4-FFF2-40B4-BE49-F238E27FC236}">
                <a16:creationId xmlns:a16="http://schemas.microsoft.com/office/drawing/2014/main" id="{0CFE7AB4-73B7-4181-9973-F59C30178727}"/>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21090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5) Not appointed unto wrath</a:t>
            </a:r>
          </a:p>
        </p:txBody>
      </p:sp>
      <p:sp>
        <p:nvSpPr>
          <p:cNvPr id="6" name="TextBox 5">
            <a:extLst>
              <a:ext uri="{FF2B5EF4-FFF2-40B4-BE49-F238E27FC236}">
                <a16:creationId xmlns:a16="http://schemas.microsoft.com/office/drawing/2014/main" id="{D4979396-0054-433F-A48A-E19FFEB025D8}"/>
              </a:ext>
            </a:extLst>
          </p:cNvPr>
          <p:cNvSpPr txBox="1"/>
          <p:nvPr/>
        </p:nvSpPr>
        <p:spPr>
          <a:xfrm>
            <a:off x="703943" y="1670304"/>
            <a:ext cx="8040914" cy="403187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1 Thess. 5:9-11 ~ </a:t>
            </a:r>
            <a:r>
              <a:rPr lang="en-US" sz="3200" baseline="30000" dirty="0"/>
              <a:t>9</a:t>
            </a:r>
            <a:r>
              <a:rPr lang="en-US" sz="3200" dirty="0"/>
              <a:t> </a:t>
            </a:r>
            <a:r>
              <a:rPr lang="en-US" sz="3200" dirty="0">
                <a:solidFill>
                  <a:schemeClr val="accent2">
                    <a:lumMod val="60000"/>
                    <a:lumOff val="40000"/>
                  </a:schemeClr>
                </a:solidFill>
              </a:rPr>
              <a:t>For God did not appoint us to wrath, but to obtain salvation through our Lord Jesus Christ, </a:t>
            </a:r>
            <a:r>
              <a:rPr lang="en-US" sz="3200" baseline="30000" dirty="0"/>
              <a:t>10 </a:t>
            </a:r>
            <a:r>
              <a:rPr lang="en-US" sz="3200" dirty="0">
                <a:solidFill>
                  <a:schemeClr val="accent2">
                    <a:lumMod val="60000"/>
                    <a:lumOff val="40000"/>
                  </a:schemeClr>
                </a:solidFill>
              </a:rPr>
              <a:t>who died for us, that whether we wake or sleep, we should live together with Him. </a:t>
            </a:r>
            <a:r>
              <a:rPr lang="en-US" sz="3200" baseline="30000" dirty="0"/>
              <a:t>11</a:t>
            </a:r>
            <a:r>
              <a:rPr lang="en-US" sz="3200" dirty="0"/>
              <a:t> </a:t>
            </a:r>
            <a:r>
              <a:rPr lang="en-US" sz="3200" dirty="0">
                <a:solidFill>
                  <a:schemeClr val="accent2">
                    <a:lumMod val="60000"/>
                    <a:lumOff val="40000"/>
                  </a:schemeClr>
                </a:solidFill>
              </a:rPr>
              <a:t>Therefore comfort each other and edify one another, just as you also are doing. </a:t>
            </a:r>
          </a:p>
        </p:txBody>
      </p:sp>
      <p:sp>
        <p:nvSpPr>
          <p:cNvPr id="5" name="TextBox 4">
            <a:extLst>
              <a:ext uri="{FF2B5EF4-FFF2-40B4-BE49-F238E27FC236}">
                <a16:creationId xmlns:a16="http://schemas.microsoft.com/office/drawing/2014/main" id="{6076F18D-01C5-47BE-A26F-9B98DABB4FC2}"/>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136840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t>6) 1 Cor. 12:27 ~ </a:t>
            </a:r>
            <a:r>
              <a:rPr lang="en-US" sz="3200" dirty="0">
                <a:solidFill>
                  <a:schemeClr val="accent2">
                    <a:lumMod val="60000"/>
                    <a:lumOff val="40000"/>
                  </a:schemeClr>
                </a:solidFill>
              </a:rPr>
              <a:t>Now you are the body of Christ, and members individually.</a:t>
            </a:r>
          </a:p>
        </p:txBody>
      </p:sp>
      <p:sp>
        <p:nvSpPr>
          <p:cNvPr id="5" name="TextBox 4">
            <a:extLst>
              <a:ext uri="{FF2B5EF4-FFF2-40B4-BE49-F238E27FC236}">
                <a16:creationId xmlns:a16="http://schemas.microsoft.com/office/drawing/2014/main" id="{0EA34652-BD61-4C5F-A5B3-D0B32A77FF34}"/>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310152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6" name="TextBox 5">
            <a:extLst>
              <a:ext uri="{FF2B5EF4-FFF2-40B4-BE49-F238E27FC236}">
                <a16:creationId xmlns:a16="http://schemas.microsoft.com/office/drawing/2014/main" id="{D4979396-0054-433F-A48A-E19FFEB025D8}"/>
              </a:ext>
            </a:extLst>
          </p:cNvPr>
          <p:cNvSpPr txBox="1"/>
          <p:nvPr/>
        </p:nvSpPr>
        <p:spPr>
          <a:xfrm>
            <a:off x="703943" y="4592803"/>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solidFill>
                  <a:schemeClr val="accent2">
                    <a:lumMod val="60000"/>
                    <a:lumOff val="40000"/>
                  </a:schemeClr>
                </a:solidFill>
              </a:rPr>
              <a:t>Them</a:t>
            </a:r>
            <a:r>
              <a:rPr lang="en-US" sz="3200" dirty="0"/>
              <a:t> ~ not </a:t>
            </a:r>
            <a:r>
              <a:rPr lang="en-US" sz="3200" i="1" dirty="0"/>
              <a:t>us </a:t>
            </a:r>
            <a:r>
              <a:rPr lang="en-US" sz="3200" dirty="0"/>
              <a:t>… </a:t>
            </a:r>
            <a:r>
              <a:rPr lang="en-US" sz="3200" dirty="0">
                <a:solidFill>
                  <a:schemeClr val="accent2">
                    <a:lumMod val="60000"/>
                    <a:lumOff val="40000"/>
                  </a:schemeClr>
                </a:solidFill>
              </a:rPr>
              <a:t>they</a:t>
            </a:r>
            <a:r>
              <a:rPr lang="en-US" sz="3200" dirty="0"/>
              <a:t>, not </a:t>
            </a:r>
            <a:r>
              <a:rPr lang="en-US" sz="3200" i="1" dirty="0"/>
              <a:t>we</a:t>
            </a:r>
            <a:endParaRPr lang="en-US" sz="3200" dirty="0">
              <a:solidFill>
                <a:schemeClr val="accent2">
                  <a:lumMod val="60000"/>
                  <a:lumOff val="40000"/>
                </a:schemeClr>
              </a:solidFill>
            </a:endParaRPr>
          </a:p>
        </p:txBody>
      </p:sp>
      <p:sp>
        <p:nvSpPr>
          <p:cNvPr id="5" name="Rectangle 4">
            <a:extLst>
              <a:ext uri="{FF2B5EF4-FFF2-40B4-BE49-F238E27FC236}">
                <a16:creationId xmlns:a16="http://schemas.microsoft.com/office/drawing/2014/main" id="{0DBE42F8-0B10-4984-824A-FFCD24503211}"/>
              </a:ext>
            </a:extLst>
          </p:cNvPr>
          <p:cNvSpPr/>
          <p:nvPr/>
        </p:nvSpPr>
        <p:spPr>
          <a:xfrm>
            <a:off x="405094" y="2573262"/>
            <a:ext cx="1125177"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A93D98-58E9-48AE-9691-84A0F33D809B}"/>
              </a:ext>
            </a:extLst>
          </p:cNvPr>
          <p:cNvSpPr/>
          <p:nvPr/>
        </p:nvSpPr>
        <p:spPr>
          <a:xfrm>
            <a:off x="5029200" y="2994603"/>
            <a:ext cx="1299659"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4F66B6-3F7F-4B5B-99CA-097AEC09BD66}"/>
              </a:ext>
            </a:extLst>
          </p:cNvPr>
          <p:cNvSpPr/>
          <p:nvPr/>
        </p:nvSpPr>
        <p:spPr>
          <a:xfrm>
            <a:off x="7191376" y="3514557"/>
            <a:ext cx="1125177"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3539430"/>
          </a:xfrm>
          <a:prstGeom prst="rect">
            <a:avLst/>
          </a:prstGeom>
          <a:noFill/>
        </p:spPr>
        <p:txBody>
          <a:bodyPr wrap="square" rtlCol="0">
            <a:spAutoFit/>
          </a:bodyPr>
          <a:lstStyle/>
          <a:p>
            <a:r>
              <a:rPr lang="en-US" sz="3200" dirty="0"/>
              <a:t>7) 1 Thess. 5:2-3 ~ </a:t>
            </a:r>
            <a:r>
              <a:rPr lang="en-US" sz="3200" baseline="30000" dirty="0"/>
              <a:t>2</a:t>
            </a:r>
            <a:r>
              <a:rPr lang="en-US" sz="3200" dirty="0"/>
              <a:t> </a:t>
            </a:r>
            <a:r>
              <a:rPr lang="en-US" sz="3200" dirty="0">
                <a:solidFill>
                  <a:schemeClr val="accent2">
                    <a:lumMod val="60000"/>
                    <a:lumOff val="40000"/>
                  </a:schemeClr>
                </a:solidFill>
              </a:rPr>
              <a:t>For you yourselves know perfectly that the day of the Lord so comes as a thief in the night. </a:t>
            </a:r>
            <a:r>
              <a:rPr lang="en-US" sz="3200" baseline="30000" dirty="0"/>
              <a:t>3</a:t>
            </a:r>
            <a:r>
              <a:rPr lang="en-US" sz="3200" dirty="0"/>
              <a:t> </a:t>
            </a:r>
            <a:r>
              <a:rPr lang="en-US" sz="3200" dirty="0">
                <a:solidFill>
                  <a:schemeClr val="accent2">
                    <a:lumMod val="60000"/>
                    <a:lumOff val="40000"/>
                  </a:schemeClr>
                </a:solidFill>
              </a:rPr>
              <a:t>For when they say, “Peace and safety!” then sudden destruction comes upon them, as labor pains upon a pregnant woman. And they shall not escape. </a:t>
            </a:r>
          </a:p>
        </p:txBody>
      </p:sp>
      <p:sp>
        <p:nvSpPr>
          <p:cNvPr id="9" name="TextBox 8">
            <a:extLst>
              <a:ext uri="{FF2B5EF4-FFF2-40B4-BE49-F238E27FC236}">
                <a16:creationId xmlns:a16="http://schemas.microsoft.com/office/drawing/2014/main" id="{A50D09A0-F013-4C15-9A2B-DF3F20E38EE6}"/>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31707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6" name="TextBox 5">
            <a:extLst>
              <a:ext uri="{FF2B5EF4-FFF2-40B4-BE49-F238E27FC236}">
                <a16:creationId xmlns:a16="http://schemas.microsoft.com/office/drawing/2014/main" id="{D4979396-0054-433F-A48A-E19FFEB025D8}"/>
              </a:ext>
            </a:extLst>
          </p:cNvPr>
          <p:cNvSpPr txBox="1"/>
          <p:nvPr/>
        </p:nvSpPr>
        <p:spPr>
          <a:xfrm>
            <a:off x="703943" y="1724095"/>
            <a:ext cx="8040914"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Matt. 24:44 ~ </a:t>
            </a:r>
            <a:r>
              <a:rPr lang="en-US" sz="3200" dirty="0">
                <a:solidFill>
                  <a:schemeClr val="accent2">
                    <a:lumMod val="60000"/>
                    <a:lumOff val="40000"/>
                  </a:schemeClr>
                </a:solidFill>
              </a:rPr>
              <a:t>Therefore you also be ready, for the Son of Man is coming at an hour you do not expect.</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8) Imminent Return </a:t>
            </a:r>
            <a:endParaRPr lang="en-US" sz="3200" dirty="0">
              <a:solidFill>
                <a:schemeClr val="accent2">
                  <a:lumMod val="60000"/>
                  <a:lumOff val="40000"/>
                </a:schemeClr>
              </a:solidFill>
            </a:endParaRPr>
          </a:p>
        </p:txBody>
      </p:sp>
      <p:sp>
        <p:nvSpPr>
          <p:cNvPr id="5" name="TextBox 4">
            <a:extLst>
              <a:ext uri="{FF2B5EF4-FFF2-40B4-BE49-F238E27FC236}">
                <a16:creationId xmlns:a16="http://schemas.microsoft.com/office/drawing/2014/main" id="{BF80BE9C-DF54-494D-87E5-F0DA6275B56B}"/>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192698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6" name="Rectangle 5">
            <a:extLst>
              <a:ext uri="{FF2B5EF4-FFF2-40B4-BE49-F238E27FC236}">
                <a16:creationId xmlns:a16="http://schemas.microsoft.com/office/drawing/2014/main" id="{8CF4512B-3B42-495D-87E9-9B1E0E90D8CA}"/>
              </a:ext>
            </a:extLst>
          </p:cNvPr>
          <p:cNvSpPr/>
          <p:nvPr/>
        </p:nvSpPr>
        <p:spPr>
          <a:xfrm>
            <a:off x="4419600" y="1875971"/>
            <a:ext cx="3820886" cy="388620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427513-3748-4E15-A7C7-6350B09F7E9C}"/>
              </a:ext>
            </a:extLst>
          </p:cNvPr>
          <p:cNvSpPr/>
          <p:nvPr/>
        </p:nvSpPr>
        <p:spPr>
          <a:xfrm>
            <a:off x="598714" y="1875971"/>
            <a:ext cx="3820886" cy="388620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7AF41C-9983-48A5-8B90-CE5E9277516F}"/>
              </a:ext>
            </a:extLst>
          </p:cNvPr>
          <p:cNvSpPr txBox="1"/>
          <p:nvPr/>
        </p:nvSpPr>
        <p:spPr>
          <a:xfrm>
            <a:off x="5301341" y="2529113"/>
            <a:ext cx="2667002" cy="1077218"/>
          </a:xfrm>
          <a:prstGeom prst="rect">
            <a:avLst/>
          </a:prstGeom>
          <a:noFill/>
        </p:spPr>
        <p:txBody>
          <a:bodyPr wrap="square" rtlCol="0">
            <a:spAutoFit/>
          </a:bodyPr>
          <a:lstStyle/>
          <a:p>
            <a:r>
              <a:rPr lang="en-US" sz="3200" b="1" dirty="0">
                <a:solidFill>
                  <a:srgbClr val="FF0000"/>
                </a:solidFill>
                <a:latin typeface="Vivaldi" pitchFamily="66" charset="0"/>
              </a:rPr>
              <a:t>And a Happy New Year</a:t>
            </a:r>
          </a:p>
        </p:txBody>
      </p:sp>
      <p:pic>
        <p:nvPicPr>
          <p:cNvPr id="9" name="Picture 3" descr="C:\Users\Ken\AppData\Local\Microsoft\Windows\Temporary Internet Files\Content.IE5\WBGWDD2T\MC900436297[1].png">
            <a:extLst>
              <a:ext uri="{FF2B5EF4-FFF2-40B4-BE49-F238E27FC236}">
                <a16:creationId xmlns:a16="http://schemas.microsoft.com/office/drawing/2014/main" id="{800CDC76-9E7D-4386-9ED3-576DE7B4B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0000">
            <a:off x="5606141" y="325324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us.123rf.com/400wm/400/400/alisafoytik/alisafoytik1111/alisafoytik111100933/11158899-vintage-christmas-card-merry-christmas-lettering.jpg">
            <a:extLst>
              <a:ext uri="{FF2B5EF4-FFF2-40B4-BE49-F238E27FC236}">
                <a16:creationId xmlns:a16="http://schemas.microsoft.com/office/drawing/2014/main" id="{293CEF36-7EC2-440D-AD9D-3CAE11B676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7828" y="1875972"/>
            <a:ext cx="3820886" cy="3886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F3151B-E7F5-49EB-B925-DE4EF960E458}"/>
              </a:ext>
            </a:extLst>
          </p:cNvPr>
          <p:cNvSpPr txBox="1"/>
          <p:nvPr/>
        </p:nvSpPr>
        <p:spPr>
          <a:xfrm>
            <a:off x="1094014" y="2874981"/>
            <a:ext cx="2830285" cy="646331"/>
          </a:xfrm>
          <a:prstGeom prst="rect">
            <a:avLst/>
          </a:prstGeom>
          <a:noFill/>
        </p:spPr>
        <p:txBody>
          <a:bodyPr wrap="square" rtlCol="0">
            <a:spAutoFit/>
          </a:bodyPr>
          <a:lstStyle/>
          <a:p>
            <a:r>
              <a:rPr lang="en-US" sz="3600" b="1" dirty="0">
                <a:solidFill>
                  <a:srgbClr val="000000"/>
                </a:solidFill>
                <a:latin typeface="Commercial-Script" pitchFamily="34" charset="0"/>
              </a:rPr>
              <a:t>Buy your</a:t>
            </a:r>
            <a:endParaRPr lang="en-US" sz="3200" b="1" dirty="0">
              <a:solidFill>
                <a:srgbClr val="000000"/>
              </a:solidFill>
              <a:latin typeface="Commercial-Script" pitchFamily="34" charset="0"/>
            </a:endParaRPr>
          </a:p>
        </p:txBody>
      </p:sp>
      <p:sp>
        <p:nvSpPr>
          <p:cNvPr id="12" name="TextBox 11">
            <a:extLst>
              <a:ext uri="{FF2B5EF4-FFF2-40B4-BE49-F238E27FC236}">
                <a16:creationId xmlns:a16="http://schemas.microsoft.com/office/drawing/2014/main" id="{0C8A1DBD-45E1-45E6-AD5B-56093D37F685}"/>
              </a:ext>
            </a:extLst>
          </p:cNvPr>
          <p:cNvSpPr txBox="1"/>
          <p:nvPr/>
        </p:nvSpPr>
        <p:spPr>
          <a:xfrm>
            <a:off x="1385356" y="3273891"/>
            <a:ext cx="2830285" cy="707886"/>
          </a:xfrm>
          <a:prstGeom prst="rect">
            <a:avLst/>
          </a:prstGeom>
          <a:noFill/>
        </p:spPr>
        <p:txBody>
          <a:bodyPr wrap="square" rtlCol="0">
            <a:spAutoFit/>
          </a:bodyPr>
          <a:lstStyle/>
          <a:p>
            <a:r>
              <a:rPr lang="en-US" sz="4000" b="1" dirty="0">
                <a:solidFill>
                  <a:srgbClr val="000000"/>
                </a:solidFill>
                <a:latin typeface="Commercial-Script" pitchFamily="34" charset="0"/>
              </a:rPr>
              <a:t>own gift.</a:t>
            </a:r>
            <a:endParaRPr lang="en-US" sz="3200" b="1" dirty="0">
              <a:solidFill>
                <a:srgbClr val="000000"/>
              </a:solidFill>
              <a:latin typeface="Commercial-Script" pitchFamily="34" charset="0"/>
            </a:endParaRPr>
          </a:p>
        </p:txBody>
      </p:sp>
      <p:sp>
        <p:nvSpPr>
          <p:cNvPr id="13" name="TextBox 12">
            <a:extLst>
              <a:ext uri="{FF2B5EF4-FFF2-40B4-BE49-F238E27FC236}">
                <a16:creationId xmlns:a16="http://schemas.microsoft.com/office/drawing/2014/main" id="{501A635A-5A54-41DA-84A0-1AD4F8F16A17}"/>
              </a:ext>
            </a:extLst>
          </p:cNvPr>
          <p:cNvSpPr txBox="1"/>
          <p:nvPr/>
        </p:nvSpPr>
        <p:spPr>
          <a:xfrm>
            <a:off x="1053700" y="3955167"/>
            <a:ext cx="2830285" cy="646331"/>
          </a:xfrm>
          <a:prstGeom prst="rect">
            <a:avLst/>
          </a:prstGeom>
          <a:noFill/>
        </p:spPr>
        <p:txBody>
          <a:bodyPr wrap="square" rtlCol="0">
            <a:spAutoFit/>
          </a:bodyPr>
          <a:lstStyle/>
          <a:p>
            <a:r>
              <a:rPr lang="en-US" sz="3600" b="1" dirty="0">
                <a:solidFill>
                  <a:srgbClr val="000000"/>
                </a:solidFill>
                <a:latin typeface="Commercial-Script" pitchFamily="34" charset="0"/>
              </a:rPr>
              <a:t>Love, </a:t>
            </a:r>
          </a:p>
        </p:txBody>
      </p:sp>
      <p:sp>
        <p:nvSpPr>
          <p:cNvPr id="14" name="TextBox 13">
            <a:extLst>
              <a:ext uri="{FF2B5EF4-FFF2-40B4-BE49-F238E27FC236}">
                <a16:creationId xmlns:a16="http://schemas.microsoft.com/office/drawing/2014/main" id="{4F205E1D-DF2B-40F4-BFBE-BBE7696D6FA0}"/>
              </a:ext>
            </a:extLst>
          </p:cNvPr>
          <p:cNvSpPr txBox="1"/>
          <p:nvPr/>
        </p:nvSpPr>
        <p:spPr>
          <a:xfrm>
            <a:off x="1232992" y="4461645"/>
            <a:ext cx="2830285" cy="646331"/>
          </a:xfrm>
          <a:prstGeom prst="rect">
            <a:avLst/>
          </a:prstGeom>
          <a:noFill/>
        </p:spPr>
        <p:txBody>
          <a:bodyPr wrap="square" rtlCol="0">
            <a:spAutoFit/>
          </a:bodyPr>
          <a:lstStyle/>
          <a:p>
            <a:r>
              <a:rPr lang="en-US" sz="3600" b="1" dirty="0">
                <a:solidFill>
                  <a:srgbClr val="000000"/>
                </a:solidFill>
                <a:latin typeface="Commercial-Script" pitchFamily="34" charset="0"/>
              </a:rPr>
              <a:t>Annabelle</a:t>
            </a:r>
          </a:p>
        </p:txBody>
      </p:sp>
      <p:pic>
        <p:nvPicPr>
          <p:cNvPr id="15" name="Picture 4" descr="C:\Users\Ken\AppData\Local\Microsoft\Windows\Temporary Internet Files\Content.IE5\T5T34V6U\MC900432584[1].png">
            <a:extLst>
              <a:ext uri="{FF2B5EF4-FFF2-40B4-BE49-F238E27FC236}">
                <a16:creationId xmlns:a16="http://schemas.microsoft.com/office/drawing/2014/main" id="{900C1D91-1DAA-4423-A123-8CF8EF917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34" y="766130"/>
            <a:ext cx="2944933" cy="294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0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500"/>
                                        <p:tgtEl>
                                          <p:spTgt spid="10"/>
                                        </p:tgtEl>
                                        <p:attrNameLst>
                                          <p:attrName>ppt_x</p:attrName>
                                        </p:attrNameLst>
                                      </p:cBhvr>
                                      <p:tavLst>
                                        <p:tav tm="0">
                                          <p:val>
                                            <p:strVal val="ppt_x"/>
                                          </p:val>
                                        </p:tav>
                                        <p:tav tm="100000">
                                          <p:val>
                                            <p:strVal val="ppt_x-ppt_w/2"/>
                                          </p:val>
                                        </p:tav>
                                      </p:tavLst>
                                    </p:anim>
                                    <p:anim calcmode="lin" valueType="num">
                                      <p:cBhvr>
                                        <p:cTn id="7" dur="500"/>
                                        <p:tgtEl>
                                          <p:spTgt spid="10"/>
                                        </p:tgtEl>
                                        <p:attrNameLst>
                                          <p:attrName>ppt_y</p:attrName>
                                        </p:attrNameLst>
                                      </p:cBhvr>
                                      <p:tavLst>
                                        <p:tav tm="0">
                                          <p:val>
                                            <p:strVal val="ppt_y"/>
                                          </p:val>
                                        </p:tav>
                                        <p:tav tm="100000">
                                          <p:val>
                                            <p:strVal val="ppt_y"/>
                                          </p:val>
                                        </p:tav>
                                      </p:tavLst>
                                    </p:anim>
                                    <p:anim calcmode="lin" valueType="num">
                                      <p:cBhvr>
                                        <p:cTn id="8" dur="500"/>
                                        <p:tgtEl>
                                          <p:spTgt spid="10"/>
                                        </p:tgtEl>
                                        <p:attrNameLst>
                                          <p:attrName>ppt_w</p:attrName>
                                        </p:attrNameLst>
                                      </p:cBhvr>
                                      <p:tavLst>
                                        <p:tav tm="0">
                                          <p:val>
                                            <p:strVal val="ppt_w"/>
                                          </p:val>
                                        </p:tav>
                                        <p:tav tm="100000">
                                          <p:val>
                                            <p:fltVal val="0"/>
                                          </p:val>
                                        </p:tav>
                                      </p:tavLst>
                                    </p:anim>
                                    <p:anim calcmode="lin" valueType="num">
                                      <p:cBhvr>
                                        <p:cTn id="9" dur="500"/>
                                        <p:tgtEl>
                                          <p:spTgt spid="10"/>
                                        </p:tgtEl>
                                        <p:attrNameLst>
                                          <p:attrName>ppt_h</p:attrName>
                                        </p:attrNameLst>
                                      </p:cBhvr>
                                      <p:tavLst>
                                        <p:tav tm="0">
                                          <p:val>
                                            <p:strVal val="ppt_h"/>
                                          </p:val>
                                        </p:tav>
                                        <p:tav tm="100000">
                                          <p:val>
                                            <p:strVal val="ppt_h"/>
                                          </p:val>
                                        </p:tav>
                                      </p:tavLst>
                                    </p:anim>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500"/>
                            </p:stCondLst>
                            <p:childTnLst>
                              <p:par>
                                <p:cTn id="14" presetID="17"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ppt_w/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0"/>
                                        <p:tgtEl>
                                          <p:spTgt spid="11"/>
                                        </p:tgtEl>
                                      </p:cBhvr>
                                    </p:animEffect>
                                  </p:childTnLst>
                                </p:cTn>
                              </p:par>
                              <p:par>
                                <p:cTn id="30" presetID="38" presetClass="path" presetSubtype="0" fill="hold" nodeType="withEffect">
                                  <p:stCondLst>
                                    <p:cond delay="0"/>
                                  </p:stCondLst>
                                  <p:childTnLst>
                                    <p:animMotion origin="layout" path="M -0.00261 -0.01158 L 0.0092 0.04352 L 0.02048 -0.01158 L 0.03246 0.04352 L 0.04444 -0.01158 L 0.05555 0.04352 L 0.06753 -0.01158 L 0.07882 0.04352 L 0.0908 -0.01158 L 0.1026 0.04352 L 0.11389 -0.01158 L 0.12587 0.04352 L 0.13698 -0.01158 L 0.14896 0.04352 L 0.16094 -0.01158 L 0.17222 0.04352 L 0.1842 -0.01158 " pathEditMode="relative" rAng="0" ptsTypes="AAAAAAAAAAAAAAAAA">
                                      <p:cBhvr>
                                        <p:cTn id="31" dur="1250" fill="hold"/>
                                        <p:tgtEl>
                                          <p:spTgt spid="15"/>
                                        </p:tgtEl>
                                        <p:attrNameLst>
                                          <p:attrName>ppt_x</p:attrName>
                                          <p:attrName>ppt_y</p:attrName>
                                        </p:attrNameLst>
                                      </p:cBhvr>
                                      <p:rCtr x="9340" y="2755"/>
                                    </p:animMotion>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2000"/>
                                        <p:tgtEl>
                                          <p:spTgt spid="12"/>
                                        </p:tgtEl>
                                      </p:cBhvr>
                                    </p:animEffect>
                                  </p:childTnLst>
                                </p:cTn>
                              </p:par>
                              <p:par>
                                <p:cTn id="36" presetID="38" presetClass="path" presetSubtype="0" fill="hold" nodeType="withEffect">
                                  <p:stCondLst>
                                    <p:cond delay="0"/>
                                  </p:stCondLst>
                                  <p:childTnLst>
                                    <p:animMotion origin="layout" path="M 0.01406 0.04977 L 0.02483 0.10347 L 0.03507 0.04977 L 0.04601 0.10347 L 0.05694 0.04977 L 0.06719 0.10347 L 0.07812 0.04977 L 0.08837 0.10347 L 0.0993 0.04977 L 0.11024 0.10347 L 0.12048 0.04977 L 0.13142 0.10347 L 0.14167 0.04977 L 0.1526 0.10347 L 0.16354 0.04977 L 0.17378 0.10347 L 0.18489 0.04977 " pathEditMode="relative" rAng="0" ptsTypes="AAAAAAAAAAAAAAAAA">
                                      <p:cBhvr>
                                        <p:cTn id="37" dur="1250" fill="hold"/>
                                        <p:tgtEl>
                                          <p:spTgt spid="15"/>
                                        </p:tgtEl>
                                        <p:attrNameLst>
                                          <p:attrName>ppt_x</p:attrName>
                                          <p:attrName>ppt_y</p:attrName>
                                        </p:attrNameLst>
                                      </p:cBhvr>
                                      <p:rCtr x="8542" y="2685"/>
                                    </p:animMotion>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2000"/>
                                        <p:tgtEl>
                                          <p:spTgt spid="13"/>
                                        </p:tgtEl>
                                      </p:cBhvr>
                                    </p:animEffect>
                                  </p:childTnLst>
                                </p:cTn>
                              </p:par>
                              <p:par>
                                <p:cTn id="42" presetID="38" presetClass="path" presetSubtype="0" fill="hold" nodeType="withEffect">
                                  <p:stCondLst>
                                    <p:cond delay="0"/>
                                  </p:stCondLst>
                                  <p:childTnLst>
                                    <p:animMotion origin="layout" path="M -0.02344 0.13241 L -0.01684 0.19028 L -0.01042 0.13241 L -0.00365 0.19028 L 0.0033 0.13241 L 0.00955 0.19028 L 0.01632 0.13241 L 0.02274 0.19028 L 0.02951 0.13241 L 0.03628 0.19028 L 0.04271 0.13241 L 0.04948 0.19028 L 0.0559 0.13241 L 0.06267 0.19028 L 0.06962 0.13241 L 0.07587 0.19028 L 0.08298 0.13241 " pathEditMode="relative" rAng="0" ptsTypes="AAAAAAAAAAAAAAAAA">
                                      <p:cBhvr>
                                        <p:cTn id="43" dur="1250" fill="hold"/>
                                        <p:tgtEl>
                                          <p:spTgt spid="15"/>
                                        </p:tgtEl>
                                        <p:attrNameLst>
                                          <p:attrName>ppt_x</p:attrName>
                                          <p:attrName>ppt_y</p:attrName>
                                        </p:attrNameLst>
                                      </p:cBhvr>
                                      <p:rCtr x="5313" y="2894"/>
                                    </p:animMotion>
                                  </p:childTnLst>
                                </p:cTn>
                              </p:par>
                            </p:childTnLst>
                          </p:cTn>
                        </p:par>
                        <p:par>
                          <p:cTn id="44" fill="hold">
                            <p:stCondLst>
                              <p:cond delay="7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2000"/>
                                        <p:tgtEl>
                                          <p:spTgt spid="14"/>
                                        </p:tgtEl>
                                      </p:cBhvr>
                                    </p:animEffect>
                                  </p:childTnLst>
                                </p:cTn>
                              </p:par>
                              <p:par>
                                <p:cTn id="48" presetID="38" presetClass="path" presetSubtype="0" fill="hold" nodeType="withEffect">
                                  <p:stCondLst>
                                    <p:cond delay="0"/>
                                  </p:stCondLst>
                                  <p:childTnLst>
                                    <p:animMotion origin="layout" path="M 0.00434 0.19329 L 0.01614 0.24722 L 0.0276 0.19329 L 0.03958 0.24722 L 0.05156 0.19329 L 0.06267 0.24722 L 0.07465 0.19329 L 0.08611 0.24722 L 0.09809 0.19329 L 0.10989 0.24722 L 0.12135 0.19329 L 0.13333 0.24722 L 0.14444 0.19329 L 0.15642 0.24722 L 0.1684 0.19329 L 0.17986 0.24722 L 0.19201 0.19329 " pathEditMode="relative" rAng="0" ptsTypes="AAAAAAAAAAAAAAAAA">
                                      <p:cBhvr>
                                        <p:cTn id="49" dur="1250" fill="hold"/>
                                        <p:tgtEl>
                                          <p:spTgt spid="15"/>
                                        </p:tgtEl>
                                        <p:attrNameLst>
                                          <p:attrName>ppt_x</p:attrName>
                                          <p:attrName>ppt_y</p:attrName>
                                        </p:attrNameLst>
                                      </p:cBhvr>
                                      <p:rCtr x="9375" y="2685"/>
                                    </p:animMotion>
                                  </p:childTnLst>
                                </p:cTn>
                              </p:par>
                            </p:childTnLst>
                          </p:cTn>
                        </p:par>
                        <p:par>
                          <p:cTn id="50" fill="hold">
                            <p:stCondLst>
                              <p:cond delay="9500"/>
                            </p:stCondLst>
                            <p:childTnLst>
                              <p:par>
                                <p:cTn id="51" presetID="10" presetClass="exit" presetSubtype="0" fill="hold" nodeType="afterEffect">
                                  <p:stCondLst>
                                    <p:cond delay="1500"/>
                                  </p:stCondLst>
                                  <p:childTnLst>
                                    <p:animEffect transition="out" filter="fade">
                                      <p:cBhvr>
                                        <p:cTn id="52" dur="2000"/>
                                        <p:tgtEl>
                                          <p:spTgt spid="15"/>
                                        </p:tgtEl>
                                      </p:cBhvr>
                                    </p:animEffect>
                                    <p:set>
                                      <p:cBhvr>
                                        <p:cTn id="5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6" name="TextBox 5">
            <a:extLst>
              <a:ext uri="{FF2B5EF4-FFF2-40B4-BE49-F238E27FC236}">
                <a16:creationId xmlns:a16="http://schemas.microsoft.com/office/drawing/2014/main" id="{D4979396-0054-433F-A48A-E19FFEB025D8}"/>
              </a:ext>
            </a:extLst>
          </p:cNvPr>
          <p:cNvSpPr txBox="1"/>
          <p:nvPr/>
        </p:nvSpPr>
        <p:spPr>
          <a:xfrm>
            <a:off x="703943" y="1724095"/>
            <a:ext cx="8040914" cy="403187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Titus 2:11-13 ~ </a:t>
            </a:r>
            <a:r>
              <a:rPr lang="en-US" sz="3200" baseline="30000" dirty="0"/>
              <a:t>11</a:t>
            </a:r>
            <a:r>
              <a:rPr lang="en-US" sz="3200" dirty="0"/>
              <a:t> </a:t>
            </a:r>
            <a:r>
              <a:rPr lang="en-US" sz="3200" dirty="0">
                <a:solidFill>
                  <a:schemeClr val="accent2">
                    <a:lumMod val="60000"/>
                    <a:lumOff val="40000"/>
                  </a:schemeClr>
                </a:solidFill>
              </a:rPr>
              <a:t>For the grace of God that brings salvation has appeared to all men,</a:t>
            </a:r>
            <a:r>
              <a:rPr lang="en-US" sz="3200" dirty="0"/>
              <a:t> </a:t>
            </a:r>
            <a:r>
              <a:rPr lang="en-US" sz="3200" baseline="30000" dirty="0"/>
              <a:t>12</a:t>
            </a:r>
            <a:r>
              <a:rPr lang="en-US" sz="3200" dirty="0"/>
              <a:t> </a:t>
            </a:r>
            <a:r>
              <a:rPr lang="en-US" sz="3200" dirty="0">
                <a:solidFill>
                  <a:schemeClr val="accent2">
                    <a:lumMod val="60000"/>
                    <a:lumOff val="40000"/>
                  </a:schemeClr>
                </a:solidFill>
              </a:rPr>
              <a:t>teaching us that, denying ungodliness and worldly lusts, we should live soberly, righteously, and godly in the present age, </a:t>
            </a:r>
            <a:r>
              <a:rPr lang="en-US" sz="3200" baseline="30000" dirty="0"/>
              <a:t>13</a:t>
            </a:r>
            <a:r>
              <a:rPr lang="en-US" sz="3200" dirty="0"/>
              <a:t> </a:t>
            </a:r>
            <a:r>
              <a:rPr lang="en-US" sz="3200" dirty="0">
                <a:solidFill>
                  <a:schemeClr val="accent2">
                    <a:lumMod val="60000"/>
                    <a:lumOff val="40000"/>
                  </a:schemeClr>
                </a:solidFill>
              </a:rPr>
              <a:t>looking for the blessed hope and glorious appearing of our great God and Savior Jesus Christ,</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9) Christ’s appearing, not Antichrist’s</a:t>
            </a:r>
            <a:endParaRPr lang="en-US" sz="3200" dirty="0">
              <a:solidFill>
                <a:schemeClr val="accent2">
                  <a:lumMod val="60000"/>
                  <a:lumOff val="40000"/>
                </a:schemeClr>
              </a:solidFill>
            </a:endParaRPr>
          </a:p>
        </p:txBody>
      </p:sp>
      <p:sp>
        <p:nvSpPr>
          <p:cNvPr id="5" name="TextBox 4">
            <a:extLst>
              <a:ext uri="{FF2B5EF4-FFF2-40B4-BE49-F238E27FC236}">
                <a16:creationId xmlns:a16="http://schemas.microsoft.com/office/drawing/2014/main" id="{FD07C0C3-EAC0-486C-9FDC-847917F1C1F5}"/>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88206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10) Daniel’s “70</a:t>
            </a:r>
            <a:r>
              <a:rPr lang="en-US" sz="3200" baseline="30000" dirty="0"/>
              <a:t>th</a:t>
            </a:r>
            <a:r>
              <a:rPr lang="en-US" sz="3200" dirty="0"/>
              <a:t> week”</a:t>
            </a:r>
            <a:endParaRPr lang="en-US" sz="3200" dirty="0">
              <a:solidFill>
                <a:schemeClr val="accent2">
                  <a:lumMod val="60000"/>
                  <a:lumOff val="40000"/>
                </a:schemeClr>
              </a:solidFill>
            </a:endParaRPr>
          </a:p>
        </p:txBody>
      </p:sp>
      <p:sp>
        <p:nvSpPr>
          <p:cNvPr id="5" name="Rectangle 4">
            <a:extLst>
              <a:ext uri="{FF2B5EF4-FFF2-40B4-BE49-F238E27FC236}">
                <a16:creationId xmlns:a16="http://schemas.microsoft.com/office/drawing/2014/main" id="{C7821345-2B8B-4926-939B-2E00E0BA9D66}"/>
              </a:ext>
            </a:extLst>
          </p:cNvPr>
          <p:cNvSpPr/>
          <p:nvPr/>
        </p:nvSpPr>
        <p:spPr>
          <a:xfrm>
            <a:off x="3824062" y="2164728"/>
            <a:ext cx="4986109"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723343-4A36-4B00-BA9B-0A9465C2AC11}"/>
              </a:ext>
            </a:extLst>
          </p:cNvPr>
          <p:cNvSpPr/>
          <p:nvPr/>
        </p:nvSpPr>
        <p:spPr>
          <a:xfrm>
            <a:off x="863149" y="2650957"/>
            <a:ext cx="2068737"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979396-0054-433F-A48A-E19FFEB025D8}"/>
              </a:ext>
            </a:extLst>
          </p:cNvPr>
          <p:cNvSpPr txBox="1"/>
          <p:nvPr/>
        </p:nvSpPr>
        <p:spPr>
          <a:xfrm>
            <a:off x="703943" y="1724095"/>
            <a:ext cx="8040914" cy="403187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Dan. 9:24 ~ </a:t>
            </a:r>
            <a:r>
              <a:rPr lang="en-US" sz="3200" dirty="0">
                <a:solidFill>
                  <a:schemeClr val="accent2">
                    <a:lumMod val="60000"/>
                    <a:lumOff val="40000"/>
                  </a:schemeClr>
                </a:solidFill>
              </a:rPr>
              <a:t>Seventy weeks are determined For your people and for your holy city, To finish the transgression, To make an end of sins, To make reconciliation for iniquity, To bring in everlasting righteousness, To seal up vision and prophecy, And to anoint the Most Holy.</a:t>
            </a:r>
          </a:p>
        </p:txBody>
      </p:sp>
      <p:sp>
        <p:nvSpPr>
          <p:cNvPr id="8" name="TextBox 7">
            <a:extLst>
              <a:ext uri="{FF2B5EF4-FFF2-40B4-BE49-F238E27FC236}">
                <a16:creationId xmlns:a16="http://schemas.microsoft.com/office/drawing/2014/main" id="{9FC0DBF1-CAE9-4838-8D23-C7CCC8847A10}"/>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373761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569660"/>
          </a:xfrm>
          <a:prstGeom prst="rect">
            <a:avLst/>
          </a:prstGeom>
          <a:noFill/>
        </p:spPr>
        <p:txBody>
          <a:bodyPr wrap="square" rtlCol="0">
            <a:spAutoFit/>
          </a:bodyPr>
          <a:lstStyle/>
          <a:p>
            <a:r>
              <a:rPr lang="en-US" sz="3200" dirty="0"/>
              <a:t>11) Col. 3:4 ~ </a:t>
            </a:r>
            <a:r>
              <a:rPr lang="en-US" sz="3200" dirty="0">
                <a:solidFill>
                  <a:schemeClr val="accent2">
                    <a:lumMod val="60000"/>
                    <a:lumOff val="40000"/>
                  </a:schemeClr>
                </a:solidFill>
              </a:rPr>
              <a:t>When Christ </a:t>
            </a:r>
            <a:r>
              <a:rPr lang="en-US" sz="3200" i="1" dirty="0">
                <a:solidFill>
                  <a:schemeClr val="accent2">
                    <a:lumMod val="60000"/>
                    <a:lumOff val="40000"/>
                  </a:schemeClr>
                </a:solidFill>
              </a:rPr>
              <a:t>who is </a:t>
            </a:r>
            <a:r>
              <a:rPr lang="en-US" sz="3200" dirty="0">
                <a:solidFill>
                  <a:schemeClr val="accent2">
                    <a:lumMod val="60000"/>
                    <a:lumOff val="40000"/>
                  </a:schemeClr>
                </a:solidFill>
              </a:rPr>
              <a:t>our life appears, then you also will appear with Him in glory.</a:t>
            </a:r>
          </a:p>
        </p:txBody>
      </p:sp>
      <p:sp>
        <p:nvSpPr>
          <p:cNvPr id="5" name="TextBox 4">
            <a:extLst>
              <a:ext uri="{FF2B5EF4-FFF2-40B4-BE49-F238E27FC236}">
                <a16:creationId xmlns:a16="http://schemas.microsoft.com/office/drawing/2014/main" id="{387EC7ED-233F-45A6-BF08-F61605299C23}"/>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19605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016758"/>
          </a:xfrm>
          <a:prstGeom prst="rect">
            <a:avLst/>
          </a:prstGeom>
          <a:noFill/>
        </p:spPr>
        <p:txBody>
          <a:bodyPr wrap="square" rtlCol="0">
            <a:spAutoFit/>
          </a:bodyPr>
          <a:lstStyle/>
          <a:p>
            <a:r>
              <a:rPr lang="en-US" sz="3200" dirty="0"/>
              <a:t>12) 1 Thess. 4:14-17 ~ </a:t>
            </a:r>
            <a:r>
              <a:rPr lang="en-US" sz="3200" baseline="30000" dirty="0"/>
              <a:t>14 </a:t>
            </a:r>
            <a:r>
              <a:rPr lang="en-US" sz="3200" dirty="0">
                <a:solidFill>
                  <a:schemeClr val="accent2">
                    <a:lumMod val="60000"/>
                    <a:lumOff val="40000"/>
                  </a:schemeClr>
                </a:solidFill>
              </a:rPr>
              <a:t>For if we believe that Jesus died and rose again, even so God will bring with Him those who sleep in Jesus. </a:t>
            </a:r>
            <a:r>
              <a:rPr lang="en-US" sz="3200" baseline="30000" dirty="0"/>
              <a:t>15 </a:t>
            </a:r>
            <a:r>
              <a:rPr lang="en-US" sz="3200" dirty="0">
                <a:solidFill>
                  <a:schemeClr val="accent2">
                    <a:lumMod val="60000"/>
                    <a:lumOff val="40000"/>
                  </a:schemeClr>
                </a:solidFill>
              </a:rPr>
              <a:t>For this we say to you by the word of the Lord, that we who are alive </a:t>
            </a:r>
            <a:r>
              <a:rPr lang="en-US" sz="3200" i="1" dirty="0">
                <a:solidFill>
                  <a:schemeClr val="accent2">
                    <a:lumMod val="60000"/>
                    <a:lumOff val="40000"/>
                  </a:schemeClr>
                </a:solidFill>
              </a:rPr>
              <a:t>and</a:t>
            </a:r>
            <a:r>
              <a:rPr lang="en-US" sz="3200" dirty="0">
                <a:solidFill>
                  <a:schemeClr val="accent2">
                    <a:lumMod val="60000"/>
                    <a:lumOff val="40000"/>
                  </a:schemeClr>
                </a:solidFill>
              </a:rPr>
              <a:t> remain until the coming of the Lord will by no means precede those who are asleep. </a:t>
            </a:r>
            <a:r>
              <a:rPr lang="en-US" sz="3200" baseline="30000" dirty="0"/>
              <a:t>16 </a:t>
            </a:r>
            <a:r>
              <a:rPr lang="en-US" sz="3200" dirty="0">
                <a:solidFill>
                  <a:schemeClr val="accent2">
                    <a:lumMod val="60000"/>
                    <a:lumOff val="40000"/>
                  </a:schemeClr>
                </a:solidFill>
              </a:rPr>
              <a:t>For the Lord Himself will descend from heaven with a shout, with the voice of an archangel, and with the trumpet</a:t>
            </a:r>
          </a:p>
        </p:txBody>
      </p:sp>
      <p:sp>
        <p:nvSpPr>
          <p:cNvPr id="5" name="TextBox 4">
            <a:extLst>
              <a:ext uri="{FF2B5EF4-FFF2-40B4-BE49-F238E27FC236}">
                <a16:creationId xmlns:a16="http://schemas.microsoft.com/office/drawing/2014/main" id="{C341057C-71AE-4A99-B7CD-D2C4319F7857}"/>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175612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3046988"/>
          </a:xfrm>
          <a:prstGeom prst="rect">
            <a:avLst/>
          </a:prstGeom>
          <a:noFill/>
        </p:spPr>
        <p:txBody>
          <a:bodyPr wrap="square" rtlCol="0">
            <a:spAutoFit/>
          </a:bodyPr>
          <a:lstStyle/>
          <a:p>
            <a:r>
              <a:rPr lang="en-US" sz="3200" dirty="0"/>
              <a:t>12) 1 Thess. 4:14-17 ~ </a:t>
            </a:r>
            <a:r>
              <a:rPr lang="en-US" sz="3200" dirty="0">
                <a:solidFill>
                  <a:schemeClr val="accent2">
                    <a:lumMod val="60000"/>
                    <a:lumOff val="40000"/>
                  </a:schemeClr>
                </a:solidFill>
              </a:rPr>
              <a:t>of God. And the dead in Christ will rise first.</a:t>
            </a:r>
            <a:r>
              <a:rPr lang="en-US" sz="3200" dirty="0"/>
              <a:t> </a:t>
            </a:r>
            <a:r>
              <a:rPr lang="en-US" sz="3200" baseline="30000" dirty="0"/>
              <a:t>17 </a:t>
            </a:r>
            <a:r>
              <a:rPr lang="en-US" sz="3200" dirty="0">
                <a:solidFill>
                  <a:schemeClr val="accent2">
                    <a:lumMod val="60000"/>
                    <a:lumOff val="40000"/>
                  </a:schemeClr>
                </a:solidFill>
              </a:rPr>
              <a:t>Then we who are alive </a:t>
            </a:r>
            <a:r>
              <a:rPr lang="en-US" sz="3200" i="1" dirty="0">
                <a:solidFill>
                  <a:schemeClr val="accent2">
                    <a:lumMod val="60000"/>
                    <a:lumOff val="40000"/>
                  </a:schemeClr>
                </a:solidFill>
              </a:rPr>
              <a:t>and</a:t>
            </a:r>
            <a:r>
              <a:rPr lang="en-US" sz="3200" dirty="0">
                <a:solidFill>
                  <a:schemeClr val="accent2">
                    <a:lumMod val="60000"/>
                    <a:lumOff val="40000"/>
                  </a:schemeClr>
                </a:solidFill>
              </a:rPr>
              <a:t> remain shall be caught up together with them in the clouds to meet the Lord in the air. And thus we shall always be with the Lord.</a:t>
            </a:r>
          </a:p>
        </p:txBody>
      </p:sp>
      <p:sp>
        <p:nvSpPr>
          <p:cNvPr id="5" name="TextBox 4">
            <a:extLst>
              <a:ext uri="{FF2B5EF4-FFF2-40B4-BE49-F238E27FC236}">
                <a16:creationId xmlns:a16="http://schemas.microsoft.com/office/drawing/2014/main" id="{67CF79E9-9034-4536-8328-7BEA0DD30ECA}"/>
              </a:ext>
            </a:extLst>
          </p:cNvPr>
          <p:cNvSpPr txBox="1"/>
          <p:nvPr/>
        </p:nvSpPr>
        <p:spPr>
          <a:xfrm>
            <a:off x="703943" y="4135603"/>
            <a:ext cx="8040914"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Ps 17:15 ~ </a:t>
            </a:r>
            <a:r>
              <a:rPr lang="en-US" sz="3200" dirty="0">
                <a:solidFill>
                  <a:schemeClr val="accent2">
                    <a:lumMod val="60000"/>
                    <a:lumOff val="40000"/>
                  </a:schemeClr>
                </a:solidFill>
              </a:rPr>
              <a:t>As for me, I will see Your face in righteousness; I shall be satisfied when I awake in Your likeness. </a:t>
            </a:r>
          </a:p>
        </p:txBody>
      </p:sp>
      <p:sp>
        <p:nvSpPr>
          <p:cNvPr id="6" name="TextBox 5">
            <a:extLst>
              <a:ext uri="{FF2B5EF4-FFF2-40B4-BE49-F238E27FC236}">
                <a16:creationId xmlns:a16="http://schemas.microsoft.com/office/drawing/2014/main" id="{3D969868-05B0-493A-88B1-A0822CBE3FF3}"/>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418549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096255"/>
            <a:ext cx="8244115" cy="584775"/>
          </a:xfrm>
          <a:prstGeom prst="rect">
            <a:avLst/>
          </a:prstGeom>
          <a:noFill/>
        </p:spPr>
        <p:txBody>
          <a:bodyPr wrap="square" rtlCol="0">
            <a:spAutoFit/>
          </a:bodyPr>
          <a:lstStyle/>
          <a:p>
            <a:r>
              <a:rPr lang="en-US" sz="3200" dirty="0"/>
              <a:t>13) Holy Spirit indwelling the Church</a:t>
            </a:r>
            <a:endParaRPr lang="en-US" sz="3200" dirty="0">
              <a:solidFill>
                <a:schemeClr val="accent2">
                  <a:lumMod val="60000"/>
                  <a:lumOff val="40000"/>
                </a:schemeClr>
              </a:solidFill>
            </a:endParaRPr>
          </a:p>
        </p:txBody>
      </p:sp>
      <p:sp>
        <p:nvSpPr>
          <p:cNvPr id="5" name="TextBox 4">
            <a:extLst>
              <a:ext uri="{FF2B5EF4-FFF2-40B4-BE49-F238E27FC236}">
                <a16:creationId xmlns:a16="http://schemas.microsoft.com/office/drawing/2014/main" id="{67CF79E9-9034-4536-8328-7BEA0DD30ECA}"/>
              </a:ext>
            </a:extLst>
          </p:cNvPr>
          <p:cNvSpPr txBox="1"/>
          <p:nvPr/>
        </p:nvSpPr>
        <p:spPr>
          <a:xfrm>
            <a:off x="730837" y="1643413"/>
            <a:ext cx="8040914"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2 Thess. 2:7 ~ </a:t>
            </a:r>
            <a:r>
              <a:rPr lang="en-US" sz="3200" dirty="0">
                <a:solidFill>
                  <a:schemeClr val="accent2">
                    <a:lumMod val="60000"/>
                    <a:lumOff val="40000"/>
                  </a:schemeClr>
                </a:solidFill>
              </a:rPr>
              <a:t>For the mystery of lawlessness is already at work; only He who now restrains will do so until He is taken out of the way.</a:t>
            </a:r>
          </a:p>
        </p:txBody>
      </p:sp>
      <p:sp>
        <p:nvSpPr>
          <p:cNvPr id="6" name="TextBox 5">
            <a:extLst>
              <a:ext uri="{FF2B5EF4-FFF2-40B4-BE49-F238E27FC236}">
                <a16:creationId xmlns:a16="http://schemas.microsoft.com/office/drawing/2014/main" id="{5EEAEBAD-1BA7-4060-978F-6D3EAAA085FB}"/>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41788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096255"/>
            <a:ext cx="8244115" cy="584775"/>
          </a:xfrm>
          <a:prstGeom prst="rect">
            <a:avLst/>
          </a:prstGeom>
          <a:noFill/>
        </p:spPr>
        <p:txBody>
          <a:bodyPr wrap="square" rtlCol="0">
            <a:spAutoFit/>
          </a:bodyPr>
          <a:lstStyle/>
          <a:p>
            <a:r>
              <a:rPr lang="en-US" sz="3200" dirty="0"/>
              <a:t>14) The church in Philadelphia</a:t>
            </a:r>
            <a:endParaRPr lang="en-US" sz="3200" dirty="0">
              <a:solidFill>
                <a:schemeClr val="accent2">
                  <a:lumMod val="60000"/>
                  <a:lumOff val="40000"/>
                </a:schemeClr>
              </a:solidFill>
            </a:endParaRPr>
          </a:p>
        </p:txBody>
      </p:sp>
      <p:sp>
        <p:nvSpPr>
          <p:cNvPr id="5" name="TextBox 4">
            <a:extLst>
              <a:ext uri="{FF2B5EF4-FFF2-40B4-BE49-F238E27FC236}">
                <a16:creationId xmlns:a16="http://schemas.microsoft.com/office/drawing/2014/main" id="{67CF79E9-9034-4536-8328-7BEA0DD30ECA}"/>
              </a:ext>
            </a:extLst>
          </p:cNvPr>
          <p:cNvSpPr txBox="1"/>
          <p:nvPr/>
        </p:nvSpPr>
        <p:spPr>
          <a:xfrm>
            <a:off x="730837" y="1643413"/>
            <a:ext cx="8040914" cy="255454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Rev. 3:10 ~ </a:t>
            </a:r>
            <a:r>
              <a:rPr lang="en-US" sz="3200" dirty="0">
                <a:solidFill>
                  <a:schemeClr val="accent2">
                    <a:lumMod val="60000"/>
                    <a:lumOff val="40000"/>
                  </a:schemeClr>
                </a:solidFill>
              </a:rPr>
              <a:t>Because you have kept My command to persevere, I also will keep you from the hour of trial which shall come upon the whole world, to test those who dwell on the earth.</a:t>
            </a:r>
          </a:p>
        </p:txBody>
      </p:sp>
      <p:sp>
        <p:nvSpPr>
          <p:cNvPr id="6" name="TextBox 5">
            <a:extLst>
              <a:ext uri="{FF2B5EF4-FFF2-40B4-BE49-F238E27FC236}">
                <a16:creationId xmlns:a16="http://schemas.microsoft.com/office/drawing/2014/main" id="{92233280-C701-4718-8B12-2FE7B53D3717}"/>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29140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096255"/>
            <a:ext cx="8244115" cy="584775"/>
          </a:xfrm>
          <a:prstGeom prst="rect">
            <a:avLst/>
          </a:prstGeom>
          <a:noFill/>
        </p:spPr>
        <p:txBody>
          <a:bodyPr wrap="square" rtlCol="0">
            <a:spAutoFit/>
          </a:bodyPr>
          <a:lstStyle/>
          <a:p>
            <a:r>
              <a:rPr lang="en-US" sz="3200" dirty="0"/>
              <a:t>15) Absence of the Church</a:t>
            </a:r>
            <a:endParaRPr lang="en-US" sz="3200" dirty="0">
              <a:solidFill>
                <a:schemeClr val="accent2">
                  <a:lumMod val="60000"/>
                  <a:lumOff val="40000"/>
                </a:schemeClr>
              </a:solidFill>
            </a:endParaRPr>
          </a:p>
        </p:txBody>
      </p:sp>
      <p:sp>
        <p:nvSpPr>
          <p:cNvPr id="5" name="TextBox 4">
            <a:extLst>
              <a:ext uri="{FF2B5EF4-FFF2-40B4-BE49-F238E27FC236}">
                <a16:creationId xmlns:a16="http://schemas.microsoft.com/office/drawing/2014/main" id="{67CF79E9-9034-4536-8328-7BEA0DD30ECA}"/>
              </a:ext>
            </a:extLst>
          </p:cNvPr>
          <p:cNvSpPr txBox="1"/>
          <p:nvPr/>
        </p:nvSpPr>
        <p:spPr>
          <a:xfrm>
            <a:off x="730837" y="1643413"/>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Mentioned 19x in Rev. 1-3; not once in 6-19</a:t>
            </a:r>
            <a:endParaRPr lang="en-US" sz="3200" dirty="0">
              <a:solidFill>
                <a:schemeClr val="accent2">
                  <a:lumMod val="60000"/>
                  <a:lumOff val="40000"/>
                </a:schemeClr>
              </a:solidFill>
            </a:endParaRPr>
          </a:p>
        </p:txBody>
      </p:sp>
      <p:sp>
        <p:nvSpPr>
          <p:cNvPr id="6" name="TextBox 5">
            <a:extLst>
              <a:ext uri="{FF2B5EF4-FFF2-40B4-BE49-F238E27FC236}">
                <a16:creationId xmlns:a16="http://schemas.microsoft.com/office/drawing/2014/main" id="{5EF4E352-7078-4F27-A4AA-DE41BFA0B17C}"/>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173314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096255"/>
            <a:ext cx="8244115" cy="1077218"/>
          </a:xfrm>
          <a:prstGeom prst="rect">
            <a:avLst/>
          </a:prstGeom>
          <a:noFill/>
        </p:spPr>
        <p:txBody>
          <a:bodyPr wrap="square" rtlCol="0">
            <a:spAutoFit/>
          </a:bodyPr>
          <a:lstStyle/>
          <a:p>
            <a:r>
              <a:rPr lang="en-US" sz="3200" dirty="0"/>
              <a:t>16) Rev. 4:1 ~ </a:t>
            </a:r>
            <a:r>
              <a:rPr lang="en-US" sz="3200" dirty="0">
                <a:solidFill>
                  <a:schemeClr val="accent2">
                    <a:lumMod val="60000"/>
                    <a:lumOff val="40000"/>
                  </a:schemeClr>
                </a:solidFill>
              </a:rPr>
              <a:t>after these things </a:t>
            </a:r>
            <a:r>
              <a:rPr lang="en-US" sz="3200" dirty="0"/>
              <a:t>– </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meta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tauta</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dirty="0"/>
              <a:t>(2x)</a:t>
            </a:r>
            <a:endParaRPr lang="en-US" sz="3200" dirty="0">
              <a:solidFill>
                <a:schemeClr val="accent2">
                  <a:lumMod val="60000"/>
                  <a:lumOff val="40000"/>
                </a:schemeClr>
              </a:solidFill>
            </a:endParaRPr>
          </a:p>
        </p:txBody>
      </p:sp>
      <p:sp>
        <p:nvSpPr>
          <p:cNvPr id="6" name="Rectangle 5">
            <a:extLst>
              <a:ext uri="{FF2B5EF4-FFF2-40B4-BE49-F238E27FC236}">
                <a16:creationId xmlns:a16="http://schemas.microsoft.com/office/drawing/2014/main" id="{9FFB75A9-4D6B-4BA6-AF8D-6FE46C8085A6}"/>
              </a:ext>
            </a:extLst>
          </p:cNvPr>
          <p:cNvSpPr/>
          <p:nvPr/>
        </p:nvSpPr>
        <p:spPr>
          <a:xfrm>
            <a:off x="976030" y="1990558"/>
            <a:ext cx="3667687"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538C56-1D5F-4BC7-89B8-521A7CC728EE}"/>
              </a:ext>
            </a:extLst>
          </p:cNvPr>
          <p:cNvSpPr/>
          <p:nvPr/>
        </p:nvSpPr>
        <p:spPr>
          <a:xfrm>
            <a:off x="6481484" y="4446887"/>
            <a:ext cx="2043953"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CF79E9-9034-4536-8328-7BEA0DD30ECA}"/>
              </a:ext>
            </a:extLst>
          </p:cNvPr>
          <p:cNvSpPr txBox="1"/>
          <p:nvPr/>
        </p:nvSpPr>
        <p:spPr>
          <a:xfrm>
            <a:off x="730837" y="2082686"/>
            <a:ext cx="8040914" cy="304698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solidFill>
                  <a:schemeClr val="accent2">
                    <a:lumMod val="60000"/>
                    <a:lumOff val="40000"/>
                  </a:schemeClr>
                </a:solidFill>
              </a:rPr>
              <a:t>After these things I looked, and behold, a door </a:t>
            </a:r>
            <a:r>
              <a:rPr lang="en-US" sz="3200" i="1" dirty="0">
                <a:solidFill>
                  <a:schemeClr val="accent2">
                    <a:lumMod val="60000"/>
                    <a:lumOff val="40000"/>
                  </a:schemeClr>
                </a:solidFill>
              </a:rPr>
              <a:t>standing</a:t>
            </a:r>
            <a:r>
              <a:rPr lang="en-US" sz="3200" dirty="0">
                <a:solidFill>
                  <a:schemeClr val="accent2">
                    <a:lumMod val="60000"/>
                    <a:lumOff val="40000"/>
                  </a:schemeClr>
                </a:solidFill>
              </a:rPr>
              <a:t> open in heaven. And the first voice which I heard </a:t>
            </a:r>
            <a:r>
              <a:rPr lang="en-US" sz="3200" i="1" dirty="0">
                <a:solidFill>
                  <a:schemeClr val="accent2">
                    <a:lumMod val="60000"/>
                    <a:lumOff val="40000"/>
                  </a:schemeClr>
                </a:solidFill>
              </a:rPr>
              <a:t>was</a:t>
            </a:r>
            <a:r>
              <a:rPr lang="en-US" sz="3200" dirty="0">
                <a:solidFill>
                  <a:schemeClr val="accent2">
                    <a:lumMod val="60000"/>
                    <a:lumOff val="40000"/>
                  </a:schemeClr>
                </a:solidFill>
              </a:rPr>
              <a:t> like a trumpet speaking with me, saying, “Come up here, and I will show you things which must take place after this.”</a:t>
            </a:r>
          </a:p>
        </p:txBody>
      </p:sp>
      <p:sp>
        <p:nvSpPr>
          <p:cNvPr id="8" name="TextBox 7">
            <a:extLst>
              <a:ext uri="{FF2B5EF4-FFF2-40B4-BE49-F238E27FC236}">
                <a16:creationId xmlns:a16="http://schemas.microsoft.com/office/drawing/2014/main" id="{4757F47F-DC45-4166-88AC-6E51572994AE}"/>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89890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D9FC0C-5095-44BA-A2D6-C951F2D96A77}"/>
              </a:ext>
            </a:extLst>
          </p:cNvPr>
          <p:cNvSpPr/>
          <p:nvPr/>
        </p:nvSpPr>
        <p:spPr>
          <a:xfrm>
            <a:off x="4902808" y="2628313"/>
            <a:ext cx="716393" cy="639948"/>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096255"/>
            <a:ext cx="8244115" cy="584775"/>
          </a:xfrm>
          <a:prstGeom prst="rect">
            <a:avLst/>
          </a:prstGeom>
          <a:noFill/>
        </p:spPr>
        <p:txBody>
          <a:bodyPr wrap="square" rtlCol="0">
            <a:spAutoFit/>
          </a:bodyPr>
          <a:lstStyle/>
          <a:p>
            <a:r>
              <a:rPr lang="en-US" sz="3200" dirty="0"/>
              <a:t>17) 24 elders in Revelation 4-5</a:t>
            </a:r>
            <a:endParaRPr lang="en-US" sz="3200" dirty="0">
              <a:solidFill>
                <a:schemeClr val="accent2">
                  <a:lumMod val="60000"/>
                  <a:lumOff val="40000"/>
                </a:schemeClr>
              </a:solidFill>
            </a:endParaRPr>
          </a:p>
        </p:txBody>
      </p:sp>
      <p:sp>
        <p:nvSpPr>
          <p:cNvPr id="5" name="TextBox 4">
            <a:extLst>
              <a:ext uri="{FF2B5EF4-FFF2-40B4-BE49-F238E27FC236}">
                <a16:creationId xmlns:a16="http://schemas.microsoft.com/office/drawing/2014/main" id="{67CF79E9-9034-4536-8328-7BEA0DD30ECA}"/>
              </a:ext>
            </a:extLst>
          </p:cNvPr>
          <p:cNvSpPr txBox="1"/>
          <p:nvPr/>
        </p:nvSpPr>
        <p:spPr>
          <a:xfrm>
            <a:off x="730837" y="1634448"/>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Rev. 4:10 ~ </a:t>
            </a:r>
            <a:r>
              <a:rPr lang="en-US" sz="3200" dirty="0">
                <a:solidFill>
                  <a:schemeClr val="accent2">
                    <a:lumMod val="60000"/>
                    <a:lumOff val="40000"/>
                  </a:schemeClr>
                </a:solidFill>
              </a:rPr>
              <a:t>crowns </a:t>
            </a:r>
            <a:r>
              <a:rPr lang="en-US" sz="3200" dirty="0">
                <a:solidFill>
                  <a:schemeClr val="bg1"/>
                </a:solidFill>
              </a:rPr>
              <a:t>–</a:t>
            </a:r>
            <a:r>
              <a:rPr lang="en-US" sz="3200" dirty="0"/>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stephanos</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 </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BD65635-2E08-4FD9-BA90-1B1109D8C57E}"/>
              </a:ext>
            </a:extLst>
          </p:cNvPr>
          <p:cNvSpPr txBox="1"/>
          <p:nvPr/>
        </p:nvSpPr>
        <p:spPr>
          <a:xfrm>
            <a:off x="730837" y="2163368"/>
            <a:ext cx="8040914"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Rev. 5:9-10 – The song of redemption </a:t>
            </a:r>
            <a:r>
              <a:rPr lang="en-US" sz="3200" dirty="0">
                <a:solidFill>
                  <a:schemeClr val="accent2">
                    <a:lumMod val="60000"/>
                    <a:lumOff val="40000"/>
                  </a:schemeClr>
                </a:solidFill>
              </a:rPr>
              <a:t>(“You have redeemed us</a:t>
            </a:r>
            <a:r>
              <a:rPr lang="en-US" sz="3200" i="1" dirty="0">
                <a:solidFill>
                  <a:schemeClr val="accent2">
                    <a:lumMod val="60000"/>
                    <a:lumOff val="40000"/>
                  </a:schemeClr>
                </a:solidFill>
              </a:rPr>
              <a:t> </a:t>
            </a:r>
            <a:r>
              <a:rPr lang="en-US" sz="3200" dirty="0">
                <a:solidFill>
                  <a:schemeClr val="accent2">
                    <a:lumMod val="60000"/>
                    <a:lumOff val="40000"/>
                  </a:schemeClr>
                </a:solidFill>
              </a:rPr>
              <a:t>to God by Your blood … ”)</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2C80E2-4C4C-43A7-8878-19932895E955}"/>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302353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5" grpId="0"/>
      <p:bldP spid="5"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120777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096255"/>
            <a:ext cx="8244115" cy="1077218"/>
          </a:xfrm>
          <a:prstGeom prst="rect">
            <a:avLst/>
          </a:prstGeom>
          <a:noFill/>
        </p:spPr>
        <p:txBody>
          <a:bodyPr wrap="square" rtlCol="0">
            <a:spAutoFit/>
          </a:bodyPr>
          <a:lstStyle/>
          <a:p>
            <a:r>
              <a:rPr lang="en-US" sz="3200" dirty="0"/>
              <a:t>18) Rev. 13:9 ~ </a:t>
            </a:r>
            <a:r>
              <a:rPr lang="en-US" sz="3200" dirty="0">
                <a:solidFill>
                  <a:schemeClr val="accent2">
                    <a:lumMod val="60000"/>
                    <a:lumOff val="40000"/>
                  </a:schemeClr>
                </a:solidFill>
              </a:rPr>
              <a:t>If anyone has an ear, let him hear.</a:t>
            </a:r>
          </a:p>
        </p:txBody>
      </p:sp>
      <p:sp>
        <p:nvSpPr>
          <p:cNvPr id="5" name="TextBox 4">
            <a:extLst>
              <a:ext uri="{FF2B5EF4-FFF2-40B4-BE49-F238E27FC236}">
                <a16:creationId xmlns:a16="http://schemas.microsoft.com/office/drawing/2014/main" id="{67CF79E9-9034-4536-8328-7BEA0DD30ECA}"/>
              </a:ext>
            </a:extLst>
          </p:cNvPr>
          <p:cNvSpPr txBox="1"/>
          <p:nvPr/>
        </p:nvSpPr>
        <p:spPr>
          <a:xfrm>
            <a:off x="730837" y="2082686"/>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In Rev. 2-3, Jesus always adds, </a:t>
            </a:r>
            <a:r>
              <a:rPr lang="en-US" sz="3200" dirty="0">
                <a:solidFill>
                  <a:schemeClr val="accent2">
                    <a:lumMod val="60000"/>
                    <a:lumOff val="40000"/>
                  </a:schemeClr>
                </a:solidFill>
              </a:rPr>
              <a:t>“what the Spirit says to the churches” </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5DAF56-BC17-48FC-9A98-366F695E2DF8}"/>
              </a:ext>
            </a:extLst>
          </p:cNvPr>
          <p:cNvSpPr txBox="1"/>
          <p:nvPr/>
        </p:nvSpPr>
        <p:spPr>
          <a:xfrm>
            <a:off x="4238984" y="7261"/>
            <a:ext cx="3496309" cy="1107996"/>
          </a:xfrm>
          <a:prstGeom prst="rect">
            <a:avLst/>
          </a:prstGeom>
          <a:noFill/>
        </p:spPr>
        <p:txBody>
          <a:bodyPr wrap="square" rtlCol="0">
            <a:spAutoFit/>
            <a:scene3d>
              <a:camera prst="orthographicFront"/>
              <a:lightRig rig="threePt" dir="t"/>
            </a:scene3d>
            <a:sp3d extrusionH="57150">
              <a:bevelT w="190500" h="38100"/>
            </a:sp3d>
          </a:bodyPr>
          <a:lstStyle/>
          <a:p>
            <a:pPr algn="ctr"/>
            <a:r>
              <a:rPr lang="en-US" sz="2200" dirty="0">
                <a:solidFill>
                  <a:schemeClr val="accent4">
                    <a:lumMod val="40000"/>
                    <a:lumOff val="60000"/>
                  </a:schemeClr>
                </a:solidFill>
              </a:rPr>
              <a:t>18 Reasons for a</a:t>
            </a:r>
          </a:p>
          <a:p>
            <a:pPr algn="ctr"/>
            <a:r>
              <a:rPr lang="en-US" sz="2200" dirty="0">
                <a:solidFill>
                  <a:schemeClr val="accent4">
                    <a:lumMod val="40000"/>
                    <a:lumOff val="60000"/>
                  </a:schemeClr>
                </a:solidFill>
              </a:rPr>
              <a:t>Pre-tribulation Rapture of the Church</a:t>
            </a:r>
          </a:p>
        </p:txBody>
      </p:sp>
    </p:spTree>
    <p:extLst>
      <p:ext uri="{BB962C8B-B14F-4D97-AF65-F5344CB8AC3E}">
        <p14:creationId xmlns:p14="http://schemas.microsoft.com/office/powerpoint/2010/main" val="189478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Tree>
    <p:extLst>
      <p:ext uri="{BB962C8B-B14F-4D97-AF65-F5344CB8AC3E}">
        <p14:creationId xmlns:p14="http://schemas.microsoft.com/office/powerpoint/2010/main" val="82249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62870"/>
          </a:xfrm>
          <a:prstGeom prst="rect">
            <a:avLst/>
          </a:prstGeom>
          <a:noFill/>
        </p:spPr>
        <p:txBody>
          <a:bodyPr wrap="square" rtlCol="0">
            <a:spAutoFit/>
          </a:bodyPr>
          <a:lstStyle/>
          <a:p>
            <a:r>
              <a:rPr lang="en-US" sz="3100" dirty="0"/>
              <a:t>1 Thess. 4:9–5:2 ~ </a:t>
            </a:r>
            <a:r>
              <a:rPr lang="en-US" sz="3100" baseline="30000" dirty="0"/>
              <a:t>9 </a:t>
            </a:r>
            <a:r>
              <a:rPr lang="en-US" sz="3100" dirty="0">
                <a:solidFill>
                  <a:schemeClr val="accent2">
                    <a:lumMod val="60000"/>
                    <a:lumOff val="40000"/>
                  </a:schemeClr>
                </a:solidFill>
              </a:rPr>
              <a:t>But concerning brotherly love you have no need that I should write to you, for you yourselves are taught by God to love one another; </a:t>
            </a:r>
            <a:r>
              <a:rPr lang="en-US" sz="3100" baseline="30000" dirty="0"/>
              <a:t>10 </a:t>
            </a:r>
            <a:r>
              <a:rPr lang="en-US" sz="3100" dirty="0">
                <a:solidFill>
                  <a:schemeClr val="accent2">
                    <a:lumMod val="60000"/>
                    <a:lumOff val="40000"/>
                  </a:schemeClr>
                </a:solidFill>
              </a:rPr>
              <a:t>and indeed you do so toward all the brethren who are in all Macedonia. But we urge you, brethren, that you increase more and more; </a:t>
            </a:r>
            <a:r>
              <a:rPr lang="en-US" sz="3100" baseline="30000" dirty="0"/>
              <a:t>11 </a:t>
            </a:r>
            <a:r>
              <a:rPr lang="en-US" sz="3100" dirty="0">
                <a:solidFill>
                  <a:schemeClr val="accent2">
                    <a:lumMod val="60000"/>
                    <a:lumOff val="40000"/>
                  </a:schemeClr>
                </a:solidFill>
              </a:rPr>
              <a:t>that you also aspire to lead a quiet life, to mind your own business, and to work with your own hands, as we commanded you, </a:t>
            </a:r>
          </a:p>
        </p:txBody>
      </p:sp>
    </p:spTree>
    <p:extLst>
      <p:ext uri="{BB962C8B-B14F-4D97-AF65-F5344CB8AC3E}">
        <p14:creationId xmlns:p14="http://schemas.microsoft.com/office/powerpoint/2010/main" val="8328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385816"/>
          </a:xfrm>
          <a:prstGeom prst="rect">
            <a:avLst/>
          </a:prstGeom>
          <a:noFill/>
        </p:spPr>
        <p:txBody>
          <a:bodyPr wrap="square" rtlCol="0">
            <a:spAutoFit/>
          </a:bodyPr>
          <a:lstStyle/>
          <a:p>
            <a:r>
              <a:rPr lang="en-US" sz="3100" dirty="0"/>
              <a:t>1 Thess. 4:9–5:2 ~ </a:t>
            </a:r>
            <a:r>
              <a:rPr lang="en-US" sz="3100" baseline="30000" dirty="0"/>
              <a:t>12 </a:t>
            </a:r>
            <a:r>
              <a:rPr lang="en-US" sz="3100" dirty="0">
                <a:solidFill>
                  <a:schemeClr val="accent2">
                    <a:lumMod val="60000"/>
                    <a:lumOff val="40000"/>
                  </a:schemeClr>
                </a:solidFill>
              </a:rPr>
              <a:t>that you may walk properly toward those who are outside, and </a:t>
            </a:r>
            <a:r>
              <a:rPr lang="en-US" sz="3100" i="1" dirty="0">
                <a:solidFill>
                  <a:schemeClr val="accent2">
                    <a:lumMod val="60000"/>
                    <a:lumOff val="40000"/>
                  </a:schemeClr>
                </a:solidFill>
              </a:rPr>
              <a:t>that</a:t>
            </a:r>
            <a:r>
              <a:rPr lang="en-US" sz="3100" dirty="0">
                <a:solidFill>
                  <a:schemeClr val="accent2">
                    <a:lumMod val="60000"/>
                    <a:lumOff val="40000"/>
                  </a:schemeClr>
                </a:solidFill>
              </a:rPr>
              <a:t> you may lack nothing. </a:t>
            </a:r>
          </a:p>
          <a:p>
            <a:r>
              <a:rPr lang="en-US" sz="3100" baseline="30000" dirty="0"/>
              <a:t>13 </a:t>
            </a:r>
            <a:r>
              <a:rPr lang="en-US" sz="3100" dirty="0">
                <a:solidFill>
                  <a:schemeClr val="accent2">
                    <a:lumMod val="60000"/>
                    <a:lumOff val="40000"/>
                  </a:schemeClr>
                </a:solidFill>
              </a:rPr>
              <a:t>But I do not want you to be ignorant, brethren, concerning those who have fallen asleep, lest you sorrow as others who have no hope. </a:t>
            </a:r>
            <a:r>
              <a:rPr lang="en-US" sz="3100" baseline="30000" dirty="0"/>
              <a:t>14 </a:t>
            </a:r>
            <a:r>
              <a:rPr lang="en-US" sz="3100" dirty="0">
                <a:solidFill>
                  <a:schemeClr val="accent2">
                    <a:lumMod val="60000"/>
                    <a:lumOff val="40000"/>
                  </a:schemeClr>
                </a:solidFill>
              </a:rPr>
              <a:t>For if we believe that Jesus died and rose again, even so God will bring with Him those who sleep in Jesus. </a:t>
            </a:r>
          </a:p>
        </p:txBody>
      </p:sp>
    </p:spTree>
    <p:extLst>
      <p:ext uri="{BB962C8B-B14F-4D97-AF65-F5344CB8AC3E}">
        <p14:creationId xmlns:p14="http://schemas.microsoft.com/office/powerpoint/2010/main" val="411132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385816"/>
          </a:xfrm>
          <a:prstGeom prst="rect">
            <a:avLst/>
          </a:prstGeom>
          <a:noFill/>
        </p:spPr>
        <p:txBody>
          <a:bodyPr wrap="square" rtlCol="0">
            <a:spAutoFit/>
          </a:bodyPr>
          <a:lstStyle/>
          <a:p>
            <a:r>
              <a:rPr lang="en-US" sz="3100" dirty="0"/>
              <a:t>1 Thess. 4:9–5:2 ~ </a:t>
            </a:r>
            <a:r>
              <a:rPr lang="en-US" sz="3100" baseline="30000" dirty="0"/>
              <a:t>15 </a:t>
            </a:r>
            <a:r>
              <a:rPr lang="en-US" sz="3100" dirty="0">
                <a:solidFill>
                  <a:schemeClr val="accent2">
                    <a:lumMod val="60000"/>
                    <a:lumOff val="40000"/>
                  </a:schemeClr>
                </a:solidFill>
              </a:rPr>
              <a:t>For this we say to you by the word of the Lord, that we who are alive </a:t>
            </a:r>
            <a:r>
              <a:rPr lang="en-US" sz="3100" i="1" dirty="0">
                <a:solidFill>
                  <a:schemeClr val="accent2">
                    <a:lumMod val="60000"/>
                    <a:lumOff val="40000"/>
                  </a:schemeClr>
                </a:solidFill>
              </a:rPr>
              <a:t>and</a:t>
            </a:r>
            <a:r>
              <a:rPr lang="en-US" sz="3100" dirty="0">
                <a:solidFill>
                  <a:schemeClr val="accent2">
                    <a:lumMod val="60000"/>
                    <a:lumOff val="40000"/>
                  </a:schemeClr>
                </a:solidFill>
              </a:rPr>
              <a:t> remain until the coming of the Lord will by no means precede those who are asleep</a:t>
            </a:r>
            <a:r>
              <a:rPr lang="en-US" sz="3100" dirty="0"/>
              <a:t>. </a:t>
            </a:r>
            <a:r>
              <a:rPr lang="en-US" sz="3100" baseline="30000" dirty="0"/>
              <a:t>16 </a:t>
            </a:r>
            <a:r>
              <a:rPr lang="en-US" sz="3100" dirty="0">
                <a:solidFill>
                  <a:schemeClr val="accent2">
                    <a:lumMod val="60000"/>
                    <a:lumOff val="40000"/>
                  </a:schemeClr>
                </a:solidFill>
              </a:rPr>
              <a:t>For the Lord Himself will descend from heaven with a shout, with the voice of an archangel, and with the trumpet of God. And the dead in Christ will rise first. </a:t>
            </a:r>
            <a:r>
              <a:rPr lang="en-US" sz="3100" baseline="30000" dirty="0"/>
              <a:t>17 </a:t>
            </a:r>
            <a:r>
              <a:rPr lang="en-US" sz="3100" dirty="0">
                <a:solidFill>
                  <a:schemeClr val="accent2">
                    <a:lumMod val="60000"/>
                    <a:lumOff val="40000"/>
                  </a:schemeClr>
                </a:solidFill>
              </a:rPr>
              <a:t>Then we who are alive </a:t>
            </a:r>
            <a:r>
              <a:rPr lang="en-US" sz="3100" i="1" dirty="0">
                <a:solidFill>
                  <a:schemeClr val="accent2">
                    <a:lumMod val="60000"/>
                    <a:lumOff val="40000"/>
                  </a:schemeClr>
                </a:solidFill>
              </a:rPr>
              <a:t>and</a:t>
            </a:r>
            <a:r>
              <a:rPr lang="en-US" sz="3100" dirty="0">
                <a:solidFill>
                  <a:schemeClr val="accent2">
                    <a:lumMod val="60000"/>
                    <a:lumOff val="40000"/>
                  </a:schemeClr>
                </a:solidFill>
              </a:rPr>
              <a:t> remain shall be caught</a:t>
            </a:r>
          </a:p>
        </p:txBody>
      </p:sp>
    </p:spTree>
    <p:extLst>
      <p:ext uri="{BB962C8B-B14F-4D97-AF65-F5344CB8AC3E}">
        <p14:creationId xmlns:p14="http://schemas.microsoft.com/office/powerpoint/2010/main" val="10368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4:9-5:2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62870"/>
          </a:xfrm>
          <a:prstGeom prst="rect">
            <a:avLst/>
          </a:prstGeom>
          <a:noFill/>
        </p:spPr>
        <p:txBody>
          <a:bodyPr wrap="square" rtlCol="0">
            <a:spAutoFit/>
          </a:bodyPr>
          <a:lstStyle/>
          <a:p>
            <a:r>
              <a:rPr lang="en-US" sz="3100" dirty="0"/>
              <a:t>1 Thess. 4:9–5:2 ~ </a:t>
            </a:r>
            <a:r>
              <a:rPr lang="en-US" sz="3100" dirty="0">
                <a:solidFill>
                  <a:schemeClr val="accent2">
                    <a:lumMod val="60000"/>
                    <a:lumOff val="40000"/>
                  </a:schemeClr>
                </a:solidFill>
              </a:rPr>
              <a:t>up together with them in the clouds to meet the Lord in the air. And thus we shall always be with the Lord. </a:t>
            </a:r>
            <a:r>
              <a:rPr lang="en-US" sz="3100" baseline="30000" dirty="0"/>
              <a:t>18 </a:t>
            </a:r>
            <a:r>
              <a:rPr lang="en-US" sz="3100" dirty="0">
                <a:solidFill>
                  <a:schemeClr val="accent2">
                    <a:lumMod val="60000"/>
                    <a:lumOff val="40000"/>
                  </a:schemeClr>
                </a:solidFill>
              </a:rPr>
              <a:t>Therefore comfort one another with these words. </a:t>
            </a:r>
          </a:p>
          <a:p>
            <a:r>
              <a:rPr lang="en-US" sz="3100" baseline="30000" dirty="0"/>
              <a:t>1</a:t>
            </a:r>
            <a:r>
              <a:rPr lang="en-US" sz="3100" dirty="0"/>
              <a:t> </a:t>
            </a:r>
            <a:r>
              <a:rPr lang="en-US" sz="3100" dirty="0">
                <a:solidFill>
                  <a:schemeClr val="accent2">
                    <a:lumMod val="60000"/>
                    <a:lumOff val="40000"/>
                  </a:schemeClr>
                </a:solidFill>
              </a:rPr>
              <a:t>But concerning the times and the seasons, brethren, you have no need that I should write to you</a:t>
            </a:r>
            <a:r>
              <a:rPr lang="en-US" sz="3100" dirty="0"/>
              <a:t>. </a:t>
            </a:r>
            <a:r>
              <a:rPr lang="en-US" sz="3100" baseline="30000" dirty="0"/>
              <a:t>2 </a:t>
            </a:r>
            <a:r>
              <a:rPr lang="en-US" sz="3100" dirty="0">
                <a:solidFill>
                  <a:schemeClr val="accent2">
                    <a:lumMod val="60000"/>
                    <a:lumOff val="40000"/>
                  </a:schemeClr>
                </a:solidFill>
              </a:rPr>
              <a:t>For you yourselves know perfectly that the day of the Lord so comes as a thief in the night. </a:t>
            </a:r>
          </a:p>
        </p:txBody>
      </p:sp>
    </p:spTree>
    <p:extLst>
      <p:ext uri="{BB962C8B-B14F-4D97-AF65-F5344CB8AC3E}">
        <p14:creationId xmlns:p14="http://schemas.microsoft.com/office/powerpoint/2010/main" val="193250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ssalonians">
      <a:majorFont>
        <a:latin typeface="Luminari"/>
        <a:ea typeface=""/>
        <a:cs typeface=""/>
      </a:majorFont>
      <a:minorFont>
        <a:latin typeface="Lumina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Luminari" panose="02000505000000020004" pitchFamily="2" charset="0"/>
          </a:defRPr>
        </a:defPPr>
      </a:lstStyle>
    </a:txDef>
  </a:objectDefaults>
  <a:extraClrSchemeLst/>
  <a:extLst>
    <a:ext uri="{05A4C25C-085E-4340-85A3-A5531E510DB2}">
      <thm15:themeFamily xmlns:thm15="http://schemas.microsoft.com/office/thememl/2012/main" name="Thessalonians.potx" id="{E0A30C10-B5CF-4F9F-82AA-37F1709DE415}" vid="{7C94C771-6220-4C8D-82AF-4EE7DCC3ECD9}"/>
    </a:ext>
  </a:extLst>
</a:theme>
</file>

<file path=docProps/app.xml><?xml version="1.0" encoding="utf-8"?>
<Properties xmlns="http://schemas.openxmlformats.org/officeDocument/2006/extended-properties" xmlns:vt="http://schemas.openxmlformats.org/officeDocument/2006/docPropsVTypes">
  <Template>Thessalonians</Template>
  <TotalTime>2625</TotalTime>
  <Words>1922</Words>
  <Application>Microsoft Office PowerPoint</Application>
  <PresentationFormat>On-screen Show (4:3)</PresentationFormat>
  <Paragraphs>183</Paragraphs>
  <Slides>51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Luminari</vt:lpstr>
      <vt:lpstr>Times New Roman</vt:lpstr>
      <vt:lpstr>Vivaldi</vt:lpstr>
      <vt:lpstr>Poor Richard</vt:lpstr>
      <vt:lpstr>Commercial-Script</vt:lpstr>
      <vt:lpstr>MiddleAges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cp:revision>
  <dcterms:created xsi:type="dcterms:W3CDTF">2017-12-14T20:05:19Z</dcterms:created>
  <dcterms:modified xsi:type="dcterms:W3CDTF">2017-12-17T04:42:29Z</dcterms:modified>
</cp:coreProperties>
</file>